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74" r:id="rId3"/>
    <p:sldId id="375" r:id="rId4"/>
    <p:sldId id="379" r:id="rId5"/>
    <p:sldId id="369" r:id="rId6"/>
    <p:sldId id="380" r:id="rId7"/>
    <p:sldId id="384" r:id="rId8"/>
    <p:sldId id="386" r:id="rId9"/>
    <p:sldId id="381" r:id="rId10"/>
    <p:sldId id="382" r:id="rId11"/>
    <p:sldId id="383" r:id="rId12"/>
    <p:sldId id="385" r:id="rId13"/>
    <p:sldId id="387" r:id="rId14"/>
    <p:sldId id="388" r:id="rId15"/>
    <p:sldId id="389" r:id="rId16"/>
    <p:sldId id="378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44D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4" autoAdjust="0"/>
    <p:restoredTop sz="94660"/>
  </p:normalViewPr>
  <p:slideViewPr>
    <p:cSldViewPr snapToGrid="0">
      <p:cViewPr varScale="1">
        <p:scale>
          <a:sx n="74" d="100"/>
          <a:sy n="74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569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13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3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41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39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937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4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56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9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291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8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C56E8-55D9-45FA-B510-EEC90CFB0CF9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3353A-F62B-4BE9-B637-292943CD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92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54300" y="3137525"/>
            <a:ext cx="7505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Describing </a:t>
            </a:r>
            <a:r>
              <a:rPr 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People</a:t>
            </a: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 steps</a:t>
            </a: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606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978" y="1783850"/>
            <a:ext cx="102931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второй: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первому пункту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: Кто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изображен на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фото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7573" y="5518664"/>
            <a:ext cx="69568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The photo shows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 …</a:t>
            </a:r>
          </a:p>
          <a:p>
            <a:pPr lvl="1" algn="ctr"/>
            <a:r>
              <a:rPr lang="ru-RU" sz="2000" b="1" i="1" dirty="0">
                <a:solidFill>
                  <a:srgbClr val="C00000"/>
                </a:solidFill>
                <a:latin typeface="Comic Sans MS" panose="030F0702030302020204" pitchFamily="66" charset="0"/>
              </a:rPr>
              <a:t>и</a:t>
            </a:r>
            <a:r>
              <a:rPr lang="ru-RU" sz="2000" b="1" i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ли</a:t>
            </a:r>
          </a:p>
          <a:p>
            <a:pPr lvl="1" algn="ctr"/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In the photo you can </a:t>
            </a:r>
            <a:r>
              <a:rPr lang="en-US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see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…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…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6321" y="1783850"/>
            <a:ext cx="9057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третий: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второму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: Сколько ей/ему лет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578" y="5853821"/>
            <a:ext cx="6956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The</a:t>
            </a:r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…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is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about … years old.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6321" y="1783850"/>
            <a:ext cx="9390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четвертый: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третьему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пункту: Как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она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/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выглядит</a:t>
            </a: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0396" y="5703442"/>
            <a:ext cx="8167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/ He is tall/short and thin/plump. </a:t>
            </a:r>
          </a:p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/ He has got long/short straight/wavy fair/dark hair.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9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6321" y="1783850"/>
            <a:ext cx="9390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пятый: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четвертому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пункту: Во что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она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/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 одеты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683" y="5657275"/>
            <a:ext cx="10721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/ He is wearing a white/dark shirt/T-shirt and a blue skirt/dark jeans.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3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758" y="1352963"/>
            <a:ext cx="4985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 steps to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describe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 picture.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86833" y="1291407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702030302020204" pitchFamily="66" charset="0"/>
              </a:rPr>
              <a:t>5</a:t>
            </a:r>
            <a:endParaRPr lang="ru-RU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39370"/>
              </p:ext>
            </p:extLst>
          </p:nvPr>
        </p:nvGraphicFramePr>
        <p:xfrm>
          <a:off x="1004925" y="2174579"/>
          <a:ext cx="9491357" cy="3253553"/>
        </p:xfrm>
        <a:graphic>
          <a:graphicData uri="http://schemas.openxmlformats.org/drawingml/2006/table">
            <a:tbl>
              <a:tblPr firstRow="1" firstCol="1" bandRow="1"/>
              <a:tblGrid>
                <a:gridCol w="1274635"/>
                <a:gridCol w="3593205"/>
                <a:gridCol w="4623517"/>
              </a:tblGrid>
              <a:tr h="381140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Шаг 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Выбери картинку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with: 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I’ve chosen picture № 2.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4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Шаг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Составьте предложение по пункту №1: Кто изображен на фото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1400" u="sng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1400" u="sng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photo shows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nice girl in the park.  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1400" u="sng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</a:t>
                      </a:r>
                      <a:r>
                        <a:rPr lang="en-US" sz="1400" u="sng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photo you can see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nice girl in the park.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4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Шаг 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Составьте предложение по пункту №2: Сколько ей лет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1400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girl is in her teens.   </a:t>
                      </a:r>
                      <a:r>
                        <a:rPr lang="ru-RU" sz="1400" dirty="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или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1400" smtClean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She 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 about 12 or 13 years old.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4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Шаг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Составьте предложение по пункту №3: Как она выглядит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She is tall and thin. She has got long straight fair hair.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4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Шаг</a:t>
                      </a: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Составьте предложение по пункту №4: Во что она одета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She is wearing a white shirt and a blue skirt.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600256" y="1673895"/>
            <a:ext cx="529804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81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3695" y="1291407"/>
            <a:ext cx="11442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Look at the picture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 Try to describe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one of the girls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Use the plan and 5 steps. 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1795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702030302020204" pitchFamily="66" charset="0"/>
              </a:rPr>
              <a:t>6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880314"/>
            <a:ext cx="8458915" cy="493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765" y="1306796"/>
            <a:ext cx="11541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Look at the picture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 Try to describe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the people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in the picture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Use the plan and 5 steps. 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2467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7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985" y="1884094"/>
            <a:ext cx="8919975" cy="497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5900" y="3048000"/>
            <a:ext cx="9563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44D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Enjoy English!</a:t>
            </a:r>
            <a:endParaRPr lang="ru-RU" sz="9600" b="1" dirty="0">
              <a:solidFill>
                <a:srgbClr val="44D0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9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1823" y="1266785"/>
            <a:ext cx="73185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Look at the picture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 Read the task (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задание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). 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5731" y="1221526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1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677" y="1660739"/>
            <a:ext cx="9816123" cy="52161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56677" y="1734605"/>
            <a:ext cx="795691" cy="5599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678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8320" y="1281060"/>
            <a:ext cx="73185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Try to describe these photos. Use the plan.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5731" y="1221526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702030302020204" pitchFamily="66" charset="0"/>
              </a:rPr>
              <a:t>2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5" y="1820783"/>
            <a:ext cx="11683689" cy="49369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02443" y="1929360"/>
            <a:ext cx="312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Кто изображен на фото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02443" y="2281815"/>
            <a:ext cx="312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Сколько ему/ей лет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02443" y="2640269"/>
            <a:ext cx="312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Как он/она выглядит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02443" y="2992724"/>
            <a:ext cx="312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 что он/она одеты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097389" y="3501670"/>
            <a:ext cx="1260389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one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428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0088" y="1826064"/>
            <a:ext cx="260349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первый: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Выбери картинку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2" y="1229852"/>
            <a:ext cx="538547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31183" y="5883131"/>
            <a:ext cx="543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Start with:  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I’ve chosen picture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№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2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69528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978" y="1783850"/>
            <a:ext cx="102931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второй: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первому пункту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: Кто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изображен на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фото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17573" y="5518664"/>
            <a:ext cx="69568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The photo shows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 nice girl in the park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  <a:p>
            <a:pPr lvl="1" algn="ctr"/>
            <a:r>
              <a:rPr lang="ru-RU" sz="2000" b="1" i="1" dirty="0">
                <a:solidFill>
                  <a:srgbClr val="C00000"/>
                </a:solidFill>
                <a:latin typeface="Comic Sans MS" panose="030F0702030302020204" pitchFamily="66" charset="0"/>
              </a:rPr>
              <a:t>и</a:t>
            </a:r>
            <a:r>
              <a:rPr lang="ru-RU" sz="2000" b="1" i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ли</a:t>
            </a:r>
          </a:p>
          <a:p>
            <a:pPr lvl="1" algn="ctr"/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In the photo you can </a:t>
            </a:r>
            <a:r>
              <a:rPr lang="en-US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see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a nice girl in the park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2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6322" y="1783850"/>
            <a:ext cx="81035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третий: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второму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: Сколько ей лет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17573" y="5518664"/>
            <a:ext cx="69568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The</a:t>
            </a:r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girl is in her teens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  <a:p>
            <a:pPr lvl="1" algn="ctr"/>
            <a:r>
              <a:rPr lang="ru-RU" sz="2000" b="1" i="1" dirty="0">
                <a:solidFill>
                  <a:srgbClr val="C00000"/>
                </a:solidFill>
                <a:latin typeface="Comic Sans MS" panose="030F0702030302020204" pitchFamily="66" charset="0"/>
              </a:rPr>
              <a:t>и</a:t>
            </a:r>
            <a:r>
              <a:rPr lang="ru-RU" sz="2000" b="1" i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ли</a:t>
            </a:r>
          </a:p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is about 12 or 13 years old.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989" y="1799239"/>
            <a:ext cx="10910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четвертый: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третьему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пункту: Как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она выглядит (внешность)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66321" y="5791022"/>
            <a:ext cx="7833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is tall and thin. She has got long straight fair hair.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6321" y="1783850"/>
            <a:ext cx="9390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пятый: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Составьте предложение по четвертому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пункту: Во что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она одета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66321" y="5791022"/>
            <a:ext cx="7833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She is wearing a white shirt and a blue skirt.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17927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9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978" y="1290164"/>
            <a:ext cx="5975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Опиши картинку, выполнив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 шагов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0088" y="1826064"/>
            <a:ext cx="260349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Шаг первый: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Выбери картинку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9943" y="1229852"/>
            <a:ext cx="526092" cy="55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31183" y="5883131"/>
            <a:ext cx="543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Start with:  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I’ve chosen picture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№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…  </a:t>
            </a:r>
            <a:endParaRPr 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" y="2769528"/>
            <a:ext cx="11516046" cy="25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</TotalTime>
  <Words>553</Words>
  <Application>Microsoft Office PowerPoint</Application>
  <PresentationFormat>Широкоэкранный</PresentationFormat>
  <Paragraphs>98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Лингафонный к1У</cp:lastModifiedBy>
  <cp:revision>229</cp:revision>
  <dcterms:created xsi:type="dcterms:W3CDTF">2022-08-17T14:51:36Z</dcterms:created>
  <dcterms:modified xsi:type="dcterms:W3CDTF">2022-11-02T02:41:03Z</dcterms:modified>
</cp:coreProperties>
</file>