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17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pandia.ru/text/category/schet_no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andia.ru/text/category/arheologiya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hyperlink" Target="https://pandia.ru/text/category/koll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48014308_54-kartinkin-net-p-kartinki-dlya-fona-prezentatsii-po-istorii-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6" y="908720"/>
            <a:ext cx="79208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AmadeusAP" pitchFamily="82" charset="-52"/>
              </a:rPr>
              <a:t>08.09.2022 г.</a:t>
            </a:r>
          </a:p>
          <a:p>
            <a:pPr algn="ctr"/>
            <a:r>
              <a:rPr lang="ru-RU" sz="5400" dirty="0" smtClean="0">
                <a:latin typeface="AmadeusAP" pitchFamily="82" charset="-52"/>
              </a:rPr>
              <a:t>Тема урока: </a:t>
            </a:r>
          </a:p>
          <a:p>
            <a:pPr algn="ctr"/>
            <a:r>
              <a:rPr lang="ru-RU" sz="5400" b="1" dirty="0" smtClean="0">
                <a:latin typeface="AmadeusAP" pitchFamily="82" charset="-52"/>
              </a:rPr>
              <a:t>«Земля </a:t>
            </a:r>
            <a:r>
              <a:rPr lang="ru-RU" sz="5400" b="1" dirty="0" err="1" smtClean="0">
                <a:latin typeface="AmadeusAP" pitchFamily="82" charset="-52"/>
              </a:rPr>
              <a:t>отцов-моя</a:t>
            </a:r>
            <a:r>
              <a:rPr lang="ru-RU" sz="5400" b="1" dirty="0" smtClean="0">
                <a:latin typeface="AmadeusAP" pitchFamily="82" charset="-52"/>
              </a:rPr>
              <a:t> </a:t>
            </a:r>
            <a:r>
              <a:rPr lang="ru-RU" sz="5400" b="1" dirty="0" err="1" smtClean="0">
                <a:latin typeface="AmadeusAP" pitchFamily="82" charset="-52"/>
              </a:rPr>
              <a:t>земля</a:t>
            </a:r>
            <a:r>
              <a:rPr lang="ru-RU" sz="5400" b="1" dirty="0" smtClean="0">
                <a:latin typeface="AmadeusAP" pitchFamily="82" charset="-52"/>
              </a:rPr>
              <a:t>» </a:t>
            </a:r>
            <a:endParaRPr lang="ru-RU" sz="5400" b="1" dirty="0">
              <a:latin typeface="AmadeusAP" pitchFamily="82" charset="-52"/>
            </a:endParaRPr>
          </a:p>
        </p:txBody>
      </p:sp>
      <p:pic>
        <p:nvPicPr>
          <p:cNvPr id="4" name="Рисунок 3" descr="kubano-chernomorsk-obl-19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3284984"/>
            <a:ext cx="3456384" cy="2791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48014308_54-kartinkin-net-p-kartinki-dlya-fona-prezentatsii-po-istorii-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79912" y="620688"/>
            <a:ext cx="1449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Хегаки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392768349_ynyi1tyrwo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1268761"/>
            <a:ext cx="3168352" cy="23192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39952" y="1268760"/>
            <a:ext cx="439248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«Большое некогда племя, занимавшее окрестности крепости Анапа, где теперь живут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натухажцы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 котловине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Чехурай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Истребленные войной и окончательно чумой в 1812 году и будучи не в состоянии по малочисленности своей сохранить самобытность,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хегайки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совершенно слились 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натухажцами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sz="2000" dirty="0" smtClean="0"/>
              <a:t>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Хегайки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 составляли большое племя и раньше проживали на Таманском полуострове до подножья Кавказских гор.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48014308_54-kartinkin-net-p-kartinki-dlya-fona-prezentatsii-po-istorii-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91880" y="548680"/>
            <a:ext cx="20808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Темиргоевцы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1196752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В начале XVIII в. они населяли горные районы по р. Белой, численность их составляла всего 2 000 дворов. 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западе они граничили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хатукайцами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на юге – 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адамиевцами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на востоке – 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егерухаевцами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На территории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темиргоевцев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расселялись такие малочисленные группы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адыгов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как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егерухаевцы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махоши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мамхеги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находившиеся при этом в политической зависимости от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темиргоевцев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Значительно возросла численность этого племени за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3" tooltip="Счет ноу"/>
              </a:rPr>
              <a:t>счет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включения в его состав переселившихся сюда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хатукаевцев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адами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хегаков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др.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AutoShape 2" descr="http://adygi.ru/uploads/posts/2014-02/1392768403__tbzrt5a-n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1392768403__tbzrt5a-n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1268760"/>
            <a:ext cx="297753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48014308_54-kartinkin-net-p-kartinki-dlya-fona-prezentatsii-po-istorii-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39752" y="90872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Геополитическое положение региона в XVII-XVIII вв.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ic.pics.livejournal.com/biblioteka_turg/75405330/146317/146317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412776"/>
            <a:ext cx="2232248" cy="198584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03648" y="3356992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Печенеги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webpulse.imgsmail.ru/imgpreview?key=pulse_cabinet-image-1c2c73e9-57b8-41e1-ac7c-d58b763299d5&amp;mb=webpu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484784"/>
            <a:ext cx="3072887" cy="18002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508104" y="3284984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Хазары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://www.the-submarine.ru/images/topics/photos/b/2016/09/5770_1_1472814766_16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3717032"/>
            <a:ext cx="2447195" cy="201622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483768" y="5589240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Половцы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https://ic.pics.livejournal.com/mikaelfom/84132288/18078/18078_9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3717032"/>
            <a:ext cx="2762274" cy="187220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220072" y="5589240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Монголо-татары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48014308_54-kartinkin-net-p-kartinki-dlya-fona-prezentatsii-po-istorii-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79712" y="980728"/>
            <a:ext cx="51196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 err="1" smtClean="0">
                <a:latin typeface="Times New Roman" pitchFamily="18" charset="0"/>
                <a:cs typeface="Times New Roman" pitchFamily="18" charset="0"/>
              </a:rPr>
              <a:t>Полиэтнический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 состав населения.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412776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17-18 веках население Кубани было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полиэтничным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19476" y="1844824"/>
            <a:ext cx="35913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 означает это слово? 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2348880"/>
            <a:ext cx="62594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«поли» – много, «этнос» – народ, племя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3140968"/>
            <a:ext cx="7704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Какие народы проживали на территории Кубани?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3573016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Адыги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 как и другие кавказские народности, подразделялись на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субэтносы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 или племена.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9064" y="4509120"/>
            <a:ext cx="7957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Субэтнос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-компактно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проживающее сообщество людей, которые принадлежат к большому народу, но отличаются особенностями своей культуры.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48014308_54-kartinkin-net-p-kartinki-dlya-fona-prezentatsii-po-istorii-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7584" y="1052736"/>
            <a:ext cx="77768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СПРАВКА: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Адольф Петрович Берже (1828—1886) — российский историк, археограф и кавказовед. С 1864 года председатель Кавказской археографической комиссии, инициатор издания и редактор документальной публикации «Акты, собранные Кавказской археографической комиссией» (тт. 1—11); основал Общество любителей кавказской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  <a:hlinkClick r:id="rId3" tooltip="Археология"/>
              </a:rPr>
              <a:t>археологии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 (1873). Собрал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  <a:hlinkClick r:id="rId4" tooltip="Колл"/>
              </a:rPr>
              <a:t>коллекцию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 документов по истории народов Кавказа и Закавказья. Труды по истории и археологии Кавказа; составил «Персидско-французский словарь» (1868).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s://sun9-24.userapi.com/impg/_j-OKO9YY_HtoAjLDKx_kpYg-fRM6R4CtFfC4g/sV5TZBWAq70.jpg?size=604x454&amp;quality=96&amp;sign=55cadf5116cf061c6e509cbf75d78609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4005064"/>
            <a:ext cx="2520280" cy="1894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48014308_54-kartinkin-net-p-kartinki-dlya-fona-prezentatsii-po-istorii-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75656" y="1124744"/>
          <a:ext cx="6096000" cy="4511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</a:tblGrid>
              <a:tr h="31050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Адыгские </a:t>
                      </a:r>
                      <a:r>
                        <a:rPr lang="ru-RU" sz="1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субэтносы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89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высокой численностью населения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Менее многочисленные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кабардинцы;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20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шапсуги;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20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u="sng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натухаевцы</a:t>
                      </a:r>
                      <a:r>
                        <a:rPr lang="ru-RU" sz="20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20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u="sng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хегаки</a:t>
                      </a:r>
                      <a:r>
                        <a:rPr lang="ru-RU" sz="20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абадзехи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гатюкаевцы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20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u="sng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бжедуги</a:t>
                      </a:r>
                      <a:endParaRPr lang="ru-RU" sz="2000" b="1" u="sng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жанеевцы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темиргоевцы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бесленеевцы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махошевцы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и 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убыхи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мамхеговцы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r>
                        <a:rPr lang="ru-RU" sz="20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2000" b="1" u="sng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егерухаевцы</a:t>
                      </a:r>
                      <a:r>
                        <a:rPr lang="ru-RU" sz="20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r>
                        <a:rPr lang="ru-RU" sz="20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2000" b="1" u="sng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гуае</a:t>
                      </a:r>
                      <a:r>
                        <a:rPr lang="ru-RU" sz="20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r>
                        <a:rPr lang="ru-RU" sz="20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2000" b="1" u="sng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адале</a:t>
                      </a:r>
                      <a:r>
                        <a:rPr lang="ru-RU" sz="20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endParaRPr lang="ru-RU" sz="2000" b="1" u="sng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адамиевцы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хакучи</a:t>
                      </a: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20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тубинцы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48014308_54-kartinkin-net-p-kartinki-dlya-fona-prezentatsii-po-istorii-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7584" y="1124744"/>
            <a:ext cx="51125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Тамара Васильевна Половинкина - научный сотрудник Лазаревского музея, сочинский историк, автор книг «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Черкесия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- боль моя», «Аборигены Кавказского Причерноморья») к  началу XIX в. существовало 18 этнических подразделений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адыгов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48014308_54-kartinkin-net-p-kartinki-dlya-fona-prezentatsii-po-istorii-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35896" y="764704"/>
            <a:ext cx="1855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Бжедуги</a:t>
            </a:r>
            <a:r>
              <a:rPr lang="ru-RU" sz="3200" dirty="0" smtClean="0"/>
              <a:t> </a:t>
            </a:r>
            <a:endParaRPr lang="ru-RU" sz="3200" dirty="0"/>
          </a:p>
        </p:txBody>
      </p:sp>
      <p:sp>
        <p:nvSpPr>
          <p:cNvPr id="17410" name="AutoShape 2" descr="http://www.livekavkaz.ru/uploads/posts/2019-10/15702747561jp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http://www.livekavkaz.ru/uploads/posts/2019-10/15702747561jp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http://www.livekavkaz.ru/uploads/posts/2019-10/15702747561jp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15702747561jpg.jpg"/>
          <p:cNvPicPr>
            <a:picLocks noChangeAspect="1"/>
          </p:cNvPicPr>
          <p:nvPr/>
        </p:nvPicPr>
        <p:blipFill>
          <a:blip r:embed="rId3" cstate="print"/>
          <a:srcRect b="7669"/>
          <a:stretch>
            <a:fillRect/>
          </a:stretch>
        </p:blipFill>
        <p:spPr>
          <a:xfrm>
            <a:off x="899592" y="1556792"/>
            <a:ext cx="4189472" cy="28671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220072" y="1196752"/>
            <a:ext cx="338437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Бжедуги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 – один из крупных адыгских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субэтносов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.  Племя разделилось на две территориальные группы – причерноморские («абхазские») и адыгские («за горой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Обур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», по-видимому, за Кавказским хребтом).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конце XVIII–XIX в.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бжедуги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занимали «земли по левую сторону Кубани, по низовьям р.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Пшиша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Псекупса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до границы шапсугов».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48014308_54-kartinkin-net-p-kartinki-dlya-fona-prezentatsii-po-istorii-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63888" y="980728"/>
            <a:ext cx="16709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Жанеевцы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AutoShape 2" descr="https://www.adygi.ru/uploads/posts/2020-05/1588629168-2jp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1588629168-2jp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484784"/>
            <a:ext cx="3240360" cy="254098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11960" y="1556792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u="sng" dirty="0" err="1" smtClean="0">
                <a:latin typeface="Times New Roman" pitchFamily="18" charset="0"/>
                <a:cs typeface="Times New Roman" pitchFamily="18" charset="0"/>
              </a:rPr>
              <a:t>Жанеевцы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 - отдельное племенное образование </a:t>
            </a:r>
            <a:r>
              <a:rPr lang="ru-RU" sz="2400" b="1" u="sng" dirty="0" err="1" smtClean="0">
                <a:latin typeface="Times New Roman" pitchFamily="18" charset="0"/>
                <a:cs typeface="Times New Roman" pitchFamily="18" charset="0"/>
              </a:rPr>
              <a:t>адыгов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ru-RU" sz="2400" b="1" u="sng" dirty="0" err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u="sng" dirty="0" err="1" smtClean="0">
                <a:latin typeface="Times New Roman" pitchFamily="18" charset="0"/>
                <a:cs typeface="Times New Roman" pitchFamily="18" charset="0"/>
              </a:rPr>
              <a:t>Жанеевцы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 обитали в низовых местах, то есть ближе к устью р. </a:t>
            </a:r>
            <a:r>
              <a:rPr lang="ru-RU" sz="2400" b="1" u="sng" dirty="0" err="1" smtClean="0">
                <a:latin typeface="Times New Roman" pitchFamily="18" charset="0"/>
                <a:cs typeface="Times New Roman" pitchFamily="18" charset="0"/>
              </a:rPr>
              <a:t>Адекума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занимая довольно значительное расстояние на западе, на востоке и на юге внутри гор…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48014308_54-kartinkin-net-p-kartinki-dlya-fona-prezentatsii-po-istorii-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19872" y="764704"/>
            <a:ext cx="21792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Натухаевцы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s://xn----7sbbaazuatxpyidedi7gqh.xn--p1ai/i/samarskaya_isoriya/ot_stroitelstva_samari_do%20_obrazovania%20gebernii/braun/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3378391" cy="252028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355976" y="1412776"/>
            <a:ext cx="41044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«Племя это занимало западную оконечность понижающегося к Черному морю Кавказского хребта.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Земли его простираются по восточному берегу моря, от р. Джубги до крепости Анапы и граничат на севере с нижней Кубанью и главным хребтом» .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Место обитания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натухаевцев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 являются долины рек: «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Атакум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, Бакан,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Цемес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Тадипш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Джуп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Прибепс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Шупш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Нефиль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Псиф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Кудака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» 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319</Words>
  <Application>Microsoft Office PowerPoint</Application>
  <PresentationFormat>Экран (4:3)</PresentationFormat>
  <Paragraphs>49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ООО</dc:creator>
  <cp:lastModifiedBy>Администратор</cp:lastModifiedBy>
  <cp:revision>9</cp:revision>
  <dcterms:created xsi:type="dcterms:W3CDTF">2022-09-06T12:31:45Z</dcterms:created>
  <dcterms:modified xsi:type="dcterms:W3CDTF">2022-09-07T16:54:29Z</dcterms:modified>
</cp:coreProperties>
</file>