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204864"/>
            <a:ext cx="3168352" cy="58477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демократия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"Афинская демократия при Перикле"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 descr="https://davidplantinga.com/wp-content/uploads/2017/09/phid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789040"/>
            <a:ext cx="2376264" cy="2880320"/>
          </a:xfrm>
          <a:prstGeom prst="rect">
            <a:avLst/>
          </a:prstGeom>
          <a:noFill/>
        </p:spPr>
      </p:pic>
      <p:pic>
        <p:nvPicPr>
          <p:cNvPr id="16392" name="Picture 8" descr="http://fb.ru/misc/i/gallery/51506/25031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429000"/>
            <a:ext cx="2483899" cy="3168352"/>
          </a:xfrm>
          <a:prstGeom prst="rect">
            <a:avLst/>
          </a:prstGeom>
          <a:noFill/>
        </p:spPr>
      </p:pic>
      <p:pic>
        <p:nvPicPr>
          <p:cNvPr id="16386" name="Picture 2" descr="http://static.biblioclub.ru/art_portal/pictures/520/520551/skbp041_catp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0"/>
            <a:ext cx="2880320" cy="36724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55672" y="3244334"/>
            <a:ext cx="103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Перикл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244334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Аспасия</a:t>
            </a:r>
            <a:endParaRPr lang="ru-RU" b="1" dirty="0"/>
          </a:p>
        </p:txBody>
      </p:sp>
      <p:pic>
        <p:nvPicPr>
          <p:cNvPr id="16388" name="Picture 4" descr="http://ancientrome.ru/art/artwork/sculp/gr/sc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465638" cy="32403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660232" y="2924944"/>
            <a:ext cx="1872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Анаксагор</a:t>
            </a:r>
            <a:endParaRPr lang="ru-RU" b="1" dirty="0"/>
          </a:p>
        </p:txBody>
      </p:sp>
      <p:pic>
        <p:nvPicPr>
          <p:cNvPr id="16390" name="Picture 6" descr="https://www.meme-arsenal.com/memes/bce788f58d7d18711a3c737ff27f733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7696" y="0"/>
            <a:ext cx="2556792" cy="273630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012160" y="6093296"/>
            <a:ext cx="2664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Софокл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3717032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Фидий</a:t>
            </a:r>
            <a:endParaRPr lang="ru-RU" b="1" dirty="0"/>
          </a:p>
        </p:txBody>
      </p:sp>
      <p:pic>
        <p:nvPicPr>
          <p:cNvPr id="16396" name="Picture 12" descr="https://24smi.org/public/media/resize/660x-/celebrity/2017/04/19/nCYO5niV3J5P_gerod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077072"/>
            <a:ext cx="2160240" cy="206084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923928" y="6198990"/>
            <a:ext cx="1210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Геродот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trojden.com/books/world-history/world-history-5-class-vigasin-2015/world-history-5-class-vigasin-2015.files/image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"Система управления в Афинах при Перикле"</a:t>
            </a:r>
            <a:endParaRPr lang="ru-RU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64096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54785" y="5460326"/>
            <a:ext cx="21372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вопросы войны и мира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721662"/>
            <a:ext cx="1440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законы</a:t>
            </a:r>
            <a:endParaRPr lang="ru-RU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707904" y="2859035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Народное собрание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380312" y="2488763"/>
            <a:ext cx="1763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Стратег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8434" grpId="0"/>
      <p:bldP spid="184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Народное собрание</a:t>
            </a:r>
            <a:endParaRPr lang="ru-RU" dirty="0"/>
          </a:p>
        </p:txBody>
      </p:sp>
      <p:pic>
        <p:nvPicPr>
          <p:cNvPr id="19458" name="Picture 2" descr="https://ru-static.z-dn.net/files/d7b/7ff7c81dce063b8ff7a4302cf3bde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3040"/>
            <a:ext cx="9144000" cy="5784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 «Верно-неверно» </a:t>
            </a:r>
            <a:r>
              <a:rPr lang="ru-RU" sz="3100" dirty="0" smtClean="0"/>
              <a:t>(верно – «+»; неверно- «-»)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187624" y="1484782"/>
          <a:ext cx="3384375" cy="3744417"/>
        </p:xfrm>
        <a:graphic>
          <a:graphicData uri="http://schemas.openxmlformats.org/drawingml/2006/table">
            <a:tbl>
              <a:tblPr/>
              <a:tblGrid>
                <a:gridCol w="1128125"/>
                <a:gridCol w="1128125"/>
                <a:gridCol w="1128125"/>
              </a:tblGrid>
              <a:tr h="1248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6675" marR="66675" marT="66675" marB="6667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48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675" marR="66675" marT="66675" marB="6667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48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6675" marR="66675" marT="66675" marB="6667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76056" y="1484783"/>
          <a:ext cx="3384375" cy="3456384"/>
        </p:xfrm>
        <a:graphic>
          <a:graphicData uri="http://schemas.openxmlformats.org/drawingml/2006/table">
            <a:tbl>
              <a:tblPr/>
              <a:tblGrid>
                <a:gridCol w="1128125"/>
                <a:gridCol w="1128125"/>
                <a:gridCol w="1128125"/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6675" marR="66675" marT="66675" marB="6667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</a:p>
                  </a:txBody>
                  <a:tcPr marL="66675" marR="66675" marT="66675" marB="6667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</a:p>
                  </a:txBody>
                  <a:tcPr marL="66675" marR="66675" marT="66675" marB="6667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Параграф </a:t>
            </a:r>
            <a:r>
              <a:rPr lang="ru-RU" smtClean="0"/>
              <a:t>40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121</TotalTime>
  <Words>63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Презентация PowerPoint</vt:lpstr>
      <vt:lpstr>"Афинская демократия при Перикле"</vt:lpstr>
      <vt:lpstr>Презентация PowerPoint</vt:lpstr>
      <vt:lpstr>Презентация PowerPoint</vt:lpstr>
      <vt:lpstr>"Система управления в Афинах при Перикле"</vt:lpstr>
      <vt:lpstr>Народное собрание</vt:lpstr>
      <vt:lpstr>Игра «Верно-неверно» (верно – «+»; неверно- «-»)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фроликова</dc:creator>
  <cp:lastModifiedBy>Пользователь</cp:lastModifiedBy>
  <cp:revision>27</cp:revision>
  <dcterms:created xsi:type="dcterms:W3CDTF">2019-02-17T13:49:03Z</dcterms:created>
  <dcterms:modified xsi:type="dcterms:W3CDTF">2022-02-27T15:27:10Z</dcterms:modified>
</cp:coreProperties>
</file>