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7"/>
  </p:notes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72" r:id="rId13"/>
    <p:sldId id="273" r:id="rId14"/>
    <p:sldId id="269" r:id="rId15"/>
    <p:sldId id="27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25FC2-D7A0-4CB9-89DB-8AEBD1F4D644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13018-699F-4150-B903-6455C7EDB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70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913018-699F-4150-B903-6455C7EDBFF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591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33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474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095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221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1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868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757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755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997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05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0E9CAD8-36B8-4DA5-9B21-9BFA914D8D8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8619BF65-AEDB-442C-97D3-3668DA4BE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84A0B8-A26E-4899-A4B9-35E93588F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1447800"/>
            <a:ext cx="10545815" cy="3329581"/>
          </a:xfrm>
        </p:spPr>
        <p:txBody>
          <a:bodyPr/>
          <a:lstStyle/>
          <a:p>
            <a:pPr algn="ctr"/>
            <a:r>
              <a:rPr lang="en-US" dirty="0"/>
              <a:t>World Famous British Names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533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94558-2354-4886-B708-AF091091F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Michael Faraday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BAD46BF-1891-41AF-8F86-3F177FDDCD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11" y="2000249"/>
            <a:ext cx="3674585" cy="367458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D49795-25F4-45A6-A193-7841BF89A58F}"/>
              </a:ext>
            </a:extLst>
          </p:cNvPr>
          <p:cNvSpPr txBox="1"/>
          <p:nvPr/>
        </p:nvSpPr>
        <p:spPr>
          <a:xfrm>
            <a:off x="5601810" y="1899821"/>
            <a:ext cx="6027938" cy="253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was a 19th-century pioneer in chemistry and physics who articulated the idea of electromagnetism.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He is already known for his innovations in optics and gas velocity research.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His groundbreaking theories around electromagnetism greatly influenced modern physics as we know it.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96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547D44-AAAC-4657-945F-7C4576E37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Agatha Christie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DA66F0-1E65-4894-A2E3-DB6C955E04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67" y="1996456"/>
            <a:ext cx="4685343" cy="419576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A71354A-03E6-4341-9738-E6457FBEA3E6}"/>
              </a:ext>
            </a:extLst>
          </p:cNvPr>
          <p:cNvSpPr txBox="1"/>
          <p:nvPr/>
        </p:nvSpPr>
        <p:spPr>
          <a:xfrm>
            <a:off x="5850384" y="2112885"/>
            <a:ext cx="5757649" cy="253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She was a mystery writer.</a:t>
            </a:r>
          </a:p>
          <a:p>
            <a:pPr>
              <a:lnSpc>
                <a:spcPct val="150000"/>
              </a:lnSpc>
            </a:pPr>
            <a:r>
              <a:rPr lang="en-US" dirty="0"/>
              <a:t>She was one of the world's top-selling authors.</a:t>
            </a:r>
          </a:p>
          <a:p>
            <a:pPr>
              <a:lnSpc>
                <a:spcPct val="150000"/>
              </a:lnSpc>
            </a:pPr>
            <a:r>
              <a:rPr lang="en-US" dirty="0"/>
              <a:t>She sold billions of copies of her work and was also a noted playwright and romance author.</a:t>
            </a:r>
          </a:p>
          <a:p>
            <a:pPr>
              <a:lnSpc>
                <a:spcPct val="150000"/>
              </a:lnSpc>
            </a:pPr>
            <a:r>
              <a:rPr lang="en-US" dirty="0"/>
              <a:t>Her works  are 'Murder on the Orient Express’,  ‘Ten little niggers’ and other.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94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1F669-3417-40A2-BA38-43F80F496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Rudyard Kipling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EE239A2-629F-4027-AAF5-24033848D3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" y="1679113"/>
            <a:ext cx="3949330" cy="394933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5F277B-C091-4282-A6D5-3C8FDCE9A592}"/>
              </a:ext>
            </a:extLst>
          </p:cNvPr>
          <p:cNvSpPr txBox="1"/>
          <p:nvPr/>
        </p:nvSpPr>
        <p:spPr>
          <a:xfrm>
            <a:off x="5619565" y="1518082"/>
            <a:ext cx="6001305" cy="295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was born in India in 1865 and educated in England but returned to India in 1882.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He wrote </a:t>
            </a:r>
            <a:r>
              <a:rPr lang="en-US" i="1" dirty="0"/>
              <a:t>The Jungle Book</a:t>
            </a:r>
            <a:r>
              <a:rPr lang="en-US" dirty="0"/>
              <a:t> (1894), among a host of other works that made him hugely successful. </a:t>
            </a:r>
          </a:p>
          <a:p>
            <a:pPr algn="just">
              <a:lnSpc>
                <a:spcPct val="150000"/>
              </a:lnSpc>
            </a:pPr>
            <a:r>
              <a:rPr lang="en-US"/>
              <a:t>He </a:t>
            </a:r>
            <a:r>
              <a:rPr lang="en-US" dirty="0"/>
              <a:t>was the recipient of the 1907 Nobel Prize in Literature.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He died in 1936.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79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59102-350C-49C4-9426-80F4B1188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Alexander Fleming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B310E4F-17DE-4E93-A436-27E91E3770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2291670"/>
            <a:ext cx="3904143" cy="390414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9F8936-0522-4911-BA4F-197707E28795}"/>
              </a:ext>
            </a:extLst>
          </p:cNvPr>
          <p:cNvSpPr txBox="1"/>
          <p:nvPr/>
        </p:nvSpPr>
        <p:spPr>
          <a:xfrm>
            <a:off x="5726097" y="2396971"/>
            <a:ext cx="5877018" cy="3366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was born in Scotland in1881.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He studied medicine, serving as a physician during World War I.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Through research and experimentation, he discovered a bacteria-destroying mold which he would call penicillin in 1928, paving the way for the use of antibiotics in modern healthcare. He was awarded the Nobel Prize in 1945.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35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DD4369-928C-49EB-9E84-DF870A092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Charles Darwin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18FEF7D-6422-4698-ABF7-1BF17FDDBF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622" y="1906524"/>
            <a:ext cx="3695285" cy="369528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0E175A-BC3D-46F4-8A59-8F011BDC92AF}"/>
              </a:ext>
            </a:extLst>
          </p:cNvPr>
          <p:cNvSpPr txBox="1"/>
          <p:nvPr/>
        </p:nvSpPr>
        <p:spPr>
          <a:xfrm>
            <a:off x="5610687" y="1748901"/>
            <a:ext cx="5850385" cy="3366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was a British naturalist and biologist known for his theory of evolution and his understanding of the process of natural selection.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In 1831, he embarked on a five-year voyage around the world on the HMS </a:t>
            </a:r>
            <a:r>
              <a:rPr lang="en-US" i="1" dirty="0"/>
              <a:t>Beagle</a:t>
            </a:r>
            <a:r>
              <a:rPr lang="en-US" dirty="0"/>
              <a:t>, during which time his studies of various plants and an led him to formulate his theories. In 1859, he published his landmark book, </a:t>
            </a:r>
            <a:r>
              <a:rPr lang="en-US" i="1" dirty="0"/>
              <a:t>On the Origin of Species</a:t>
            </a:r>
            <a:r>
              <a:rPr lang="en-US" dirty="0"/>
              <a:t>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37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EBD703-D270-488C-9AD8-E1AA31CA9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John Lennon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27C10C-6C53-40CA-AB6C-F40F397AE1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2" y="2256162"/>
            <a:ext cx="4117206" cy="411720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7C8A07-467A-4A9E-B947-20EC6D6CDC3F}"/>
              </a:ext>
            </a:extLst>
          </p:cNvPr>
          <p:cNvSpPr txBox="1"/>
          <p:nvPr/>
        </p:nvSpPr>
        <p:spPr>
          <a:xfrm>
            <a:off x="5672831" y="2317072"/>
            <a:ext cx="5770486" cy="253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met Paul McCartney in 1957 and invited him to join his music group.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They eventually formed the most successful songwriting partnership in musical history.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In1980, he was killed by a crazed fan named Mark David Chapman.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8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EFD8F8-44D6-446B-BB99-781A3B2AA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Isaac Newton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53775A-C513-4AF4-B976-6BF15AE750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6" y="1963862"/>
            <a:ext cx="3487144" cy="419576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C21A02-3B81-484C-B77A-5C237CC5FF04}"/>
              </a:ext>
            </a:extLst>
          </p:cNvPr>
          <p:cNvSpPr txBox="1"/>
          <p:nvPr/>
        </p:nvSpPr>
        <p:spPr>
          <a:xfrm>
            <a:off x="5193437" y="1963862"/>
            <a:ext cx="650733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/>
              <a:t>Не </a:t>
            </a:r>
            <a:r>
              <a:rPr lang="en-US" sz="2000" dirty="0"/>
              <a:t>was an</a:t>
            </a:r>
            <a:r>
              <a:rPr lang="ru-RU" sz="2000" dirty="0"/>
              <a:t> </a:t>
            </a:r>
            <a:r>
              <a:rPr lang="en-US" sz="2000" dirty="0"/>
              <a:t>English mathematician, physicist, astronomer and author.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When he was a child he was not a good pupil.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 Now he is widely recognized as one of the greatest and most influential scientists of all time. 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He discovered the law of gravity when an apple fell on his head.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73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93A50-4883-49A2-A9C7-366ECDF7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 Cook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08C1132-FE30-46F0-BD66-C9DC8A27F9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10" y="1811045"/>
            <a:ext cx="5974021" cy="376861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04219E-5BFF-46ED-B053-3BFF118A16C2}"/>
              </a:ext>
            </a:extLst>
          </p:cNvPr>
          <p:cNvSpPr txBox="1"/>
          <p:nvPr/>
        </p:nvSpPr>
        <p:spPr>
          <a:xfrm>
            <a:off x="6613864" y="1695636"/>
            <a:ext cx="5157926" cy="378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was a naval captain, navigator and explorer who, in 1770, charted New Zealand and the Great Barrier Reef of Australia on his ship HMB Endeavour.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His  voyages helped guide generations of explorers and provided the first accurate map of the Pacific. 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He did more to fill the map of the world than any other explorer in history.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73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6C5A59-277A-4422-AB3D-4AECEDB7D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Charlie Chaplin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50DBBF-14CB-4A45-84C9-2D37CB76DA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" y="1403134"/>
            <a:ext cx="4225432" cy="422543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FB869D-BA9A-43BD-9848-80CC1C431B4D}"/>
              </a:ext>
            </a:extLst>
          </p:cNvPr>
          <p:cNvSpPr txBox="1"/>
          <p:nvPr/>
        </p:nvSpPr>
        <p:spPr>
          <a:xfrm>
            <a:off x="5619565" y="1403134"/>
            <a:ext cx="5805996" cy="2535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was a comedic British actor who became one of the biggest stars of the 20th century's silent-film era. </a:t>
            </a:r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r>
              <a:rPr lang="en-US" dirty="0"/>
              <a:t>His character "The Tramp" relied on pantomime and quirky movements to become an iconic figure of the silent-film era.</a:t>
            </a:r>
          </a:p>
        </p:txBody>
      </p:sp>
    </p:spTree>
    <p:extLst>
      <p:ext uri="{BB962C8B-B14F-4D97-AF65-F5344CB8AC3E}">
        <p14:creationId xmlns:p14="http://schemas.microsoft.com/office/powerpoint/2010/main" val="263454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A35A8F-67D1-4581-BC36-8B9CC4923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Sherlock Holms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3BE501-8B25-4B5B-A90C-94BFA7B73C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" y="1881046"/>
            <a:ext cx="3009825" cy="419576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D58C2C-C049-4158-87C1-10776AB8E470}"/>
              </a:ext>
            </a:extLst>
          </p:cNvPr>
          <p:cNvSpPr txBox="1"/>
          <p:nvPr/>
        </p:nvSpPr>
        <p:spPr>
          <a:xfrm>
            <a:off x="4971495" y="2157274"/>
            <a:ext cx="6258757" cy="253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 He  is a fictional detective created by British author Sir </a:t>
            </a:r>
            <a:r>
              <a:rPr lang="en-US" dirty="0" err="1"/>
              <a:t>Athur</a:t>
            </a:r>
            <a:r>
              <a:rPr lang="en-US" dirty="0"/>
              <a:t> Conan Doyle.  </a:t>
            </a:r>
          </a:p>
          <a:p>
            <a:pPr>
              <a:lnSpc>
                <a:spcPct val="150000"/>
              </a:lnSpc>
            </a:pPr>
            <a:r>
              <a:rPr lang="en-US" dirty="0"/>
              <a:t>The detective is known for his proficiency with observation, deduction,  forensic science and  logical reasoning that borders on the fantastic</a:t>
            </a:r>
          </a:p>
          <a:p>
            <a:pPr>
              <a:lnSpc>
                <a:spcPct val="150000"/>
              </a:lnSpc>
            </a:pPr>
            <a:r>
              <a:rPr lang="en-US" dirty="0"/>
              <a:t>He investigated cases for a wide variety of clients.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754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7A8361-D111-46D4-8C40-7A6666402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Queen Victoria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4788D9-59F0-402A-9756-CE7E31B8E1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160" y="1845536"/>
            <a:ext cx="2965005" cy="419576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BF112E-7B59-4EFC-9BE9-A969E26F8EE7}"/>
              </a:ext>
            </a:extLst>
          </p:cNvPr>
          <p:cNvSpPr txBox="1"/>
          <p:nvPr/>
        </p:nvSpPr>
        <p:spPr>
          <a:xfrm>
            <a:off x="4838330" y="1784412"/>
            <a:ext cx="648957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She served as monarch of Great Britain and Ireland from 1837 until her death in 1901.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She became Empress of India in 1877.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After Queen Elizabeth II, she is the second-longest reigning British monarch.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Victoria's reign saw great cultural expansion; advances in industry, science and communications; and the building of railways and the London Underground.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56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00ECB-C79D-4C19-BB01-FF91D2164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Winston Churchill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6DEFC4-0FE5-4E00-B973-405CC0F124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15" y="1854414"/>
            <a:ext cx="3371374" cy="419576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30A9AE-09CB-436B-ABBC-CB43BD9B7086}"/>
              </a:ext>
            </a:extLst>
          </p:cNvPr>
          <p:cNvSpPr txBox="1"/>
          <p:nvPr/>
        </p:nvSpPr>
        <p:spPr>
          <a:xfrm>
            <a:off x="5074068" y="1872169"/>
            <a:ext cx="5877017" cy="2533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was a British military leader and statesman.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Twice named prime minister of Great Britain, he helped to defeat Nazi Germany in World War II.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In 1953, he was named the recipient of the Nobel Prize for Literature.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Also, he went on to create over 500 paintings.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052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EE820-C15B-4BA8-91C1-79E8D6AD8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William Shakespeare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549A570-AD43-4FD4-A803-14C2FFCD73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679" y="1883963"/>
            <a:ext cx="4241869" cy="4195762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8B5391-E667-4F00-A108-B06E3E43B36E}"/>
              </a:ext>
            </a:extLst>
          </p:cNvPr>
          <p:cNvSpPr/>
          <p:nvPr/>
        </p:nvSpPr>
        <p:spPr>
          <a:xfrm>
            <a:off x="5853343" y="1992102"/>
            <a:ext cx="6096000" cy="17095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He is often called England's national poet.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He is considered the greatest dramatist of all time.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His works are loved throughout the world, but his personal life is shrouded in mystery.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37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61D138-1413-4651-B963-88EBB64AB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Queen Elizabeth II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7F785C8-2B0D-4085-8F2B-308BF6B89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273" y="1916557"/>
            <a:ext cx="3026542" cy="419576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2248AB-D5E6-47CB-A5E4-781353CCFDEC}"/>
              </a:ext>
            </a:extLst>
          </p:cNvPr>
          <p:cNvSpPr txBox="1"/>
          <p:nvPr/>
        </p:nvSpPr>
        <p:spPr>
          <a:xfrm>
            <a:off x="4935984" y="2219417"/>
            <a:ext cx="6462944" cy="295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She became queen in1952.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She is the mother of Prince Charles, heir to the throne, as well as the grandmother of Princes William and Harry.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She is the longest-serving monarch in British history. She has tried to make her reign more modern and sensitive to a changing public while maintaining traditions associated with the crown.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92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1760</TotalTime>
  <Words>795</Words>
  <Application>Microsoft Office PowerPoint</Application>
  <PresentationFormat>Широкоэкранный</PresentationFormat>
  <Paragraphs>62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Cambria</vt:lpstr>
      <vt:lpstr>Rockwell</vt:lpstr>
      <vt:lpstr>Rockwell Condensed</vt:lpstr>
      <vt:lpstr>Wingdings</vt:lpstr>
      <vt:lpstr>Дерево</vt:lpstr>
      <vt:lpstr>World Famous British Names</vt:lpstr>
      <vt:lpstr>Isaac Newton</vt:lpstr>
      <vt:lpstr>James Cook</vt:lpstr>
      <vt:lpstr>Charlie Chaplin </vt:lpstr>
      <vt:lpstr>Sherlock Holms</vt:lpstr>
      <vt:lpstr>Queen Victoria</vt:lpstr>
      <vt:lpstr>Winston Churchill</vt:lpstr>
      <vt:lpstr>William Shakespeare</vt:lpstr>
      <vt:lpstr>Queen Elizabeth II</vt:lpstr>
      <vt:lpstr>Michael Faraday</vt:lpstr>
      <vt:lpstr>Agatha Christie</vt:lpstr>
      <vt:lpstr>Rudyard Kipling </vt:lpstr>
      <vt:lpstr>Alexander Fleming </vt:lpstr>
      <vt:lpstr>Charles Darwin</vt:lpstr>
      <vt:lpstr>John Lennon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Famous Names</dc:title>
  <dc:creator>User</dc:creator>
  <cp:lastModifiedBy>User</cp:lastModifiedBy>
  <cp:revision>20</cp:revision>
  <dcterms:created xsi:type="dcterms:W3CDTF">2021-10-13T18:17:51Z</dcterms:created>
  <dcterms:modified xsi:type="dcterms:W3CDTF">2021-10-15T16:07:33Z</dcterms:modified>
</cp:coreProperties>
</file>