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2287DB-A891-4E95-8F43-3388BA50ABB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C7CCB42-B205-43F0-A21C-74A2687401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074352-7A8F-4951-83C1-F91E410D21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32C1E-1A7F-4666-AFA6-292EF2F7B61E}" type="datetimeFigureOut">
              <a:rPr lang="ru-RU" smtClean="0"/>
              <a:t>08.09.2022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87195EA-077E-45CF-AC27-135FF04F4E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2FCCCB-64BF-4979-83A8-8B377330AB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040E4-94CE-434B-9008-6B089BF10E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28389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78B846-5444-49E6-8BDA-C67B6CA00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FBB2001-9DD1-4C90-8578-0802F34F89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BEC97FC-F445-454D-B472-68F6D446A0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32C1E-1A7F-4666-AFA6-292EF2F7B61E}" type="datetimeFigureOut">
              <a:rPr lang="ru-RU" smtClean="0"/>
              <a:t>08.09.2022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443DD7B-B4BE-413E-A079-8689DCBD6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9675BC0-9A3F-4574-AF37-3D5ABCC0EE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040E4-94CE-434B-9008-6B089BF10E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189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DE0C1F3-7490-44D6-A473-8ABE013B12B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C8EBFFE-214C-4B94-9749-7887DB8B40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261DDA6-237B-4E88-89C6-82AA5EBA5E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32C1E-1A7F-4666-AFA6-292EF2F7B61E}" type="datetimeFigureOut">
              <a:rPr lang="ru-RU" smtClean="0"/>
              <a:t>08.09.2022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72402FB-D483-4816-8F85-E76208134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D5424B7-0782-4E84-9B04-5B2C6DA12B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040E4-94CE-434B-9008-6B089BF10E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5628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A471F1A-9180-4115-A96B-B775169AF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3FC2282-748D-4171-A3BC-3F356B8E17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627C95C-D354-4598-A69A-F199BB40D2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32C1E-1A7F-4666-AFA6-292EF2F7B61E}" type="datetimeFigureOut">
              <a:rPr lang="ru-RU" smtClean="0"/>
              <a:t>08.09.2022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80235CA-DCE7-4EC5-8C68-A143A44B9F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0571790-9752-430E-AA60-A26D207336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040E4-94CE-434B-9008-6B089BF10E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18037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F8D3F7-BB08-4B34-A7BC-796232AAA4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520713F-6446-4CF2-A9F1-298CF32182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45DCF79-E8AF-4ED8-B86D-5C99101810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32C1E-1A7F-4666-AFA6-292EF2F7B61E}" type="datetimeFigureOut">
              <a:rPr lang="ru-RU" smtClean="0"/>
              <a:t>08.09.2022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3250555-DB5C-45FE-B66E-D6672EA56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7537F46-7BA5-4516-9799-DD31AF474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040E4-94CE-434B-9008-6B089BF10E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963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3D0A1A9-3675-4D4B-8B7E-B8F28A9835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8E92CFE-1C30-4C95-ACAE-EE9A1E6740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B2EF95C-E99E-44C6-8B42-EABFAF901B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9661D23-23CC-4881-B4DE-9D6A5C5237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32C1E-1A7F-4666-AFA6-292EF2F7B61E}" type="datetimeFigureOut">
              <a:rPr lang="ru-RU" smtClean="0"/>
              <a:t>08.09.2022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DDAFE41-BCC8-4077-A523-9C99D046E5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4F0AF400-4440-41CA-AEB2-59E5B4B92B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040E4-94CE-434B-9008-6B089BF10E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7302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3DA8FC-B12F-443A-894E-1448C3E4AD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9DCC41A-7BC3-40FF-8450-5D7F79521E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C9D7214-22A8-46A8-9949-B61F3F9994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180235B-998D-4414-B810-7F4F63398DF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25C3D08B-AD10-4D5F-A3ED-972F426E6E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09E7276A-79CD-4A46-9AEC-5F934EC0AF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32C1E-1A7F-4666-AFA6-292EF2F7B61E}" type="datetimeFigureOut">
              <a:rPr lang="ru-RU" smtClean="0"/>
              <a:t>08.09.2022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6ADF88C-645F-4EF1-8EFF-BDFB6B3750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5E6AE83D-3DCF-43CC-888F-594E757E7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040E4-94CE-434B-9008-6B089BF10E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7833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A9F2614-AFB9-4615-90E2-9740B6B069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F73765B-C3CA-46FE-AB84-3DF74BF382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32C1E-1A7F-4666-AFA6-292EF2F7B61E}" type="datetimeFigureOut">
              <a:rPr lang="ru-RU" smtClean="0"/>
              <a:t>08.09.2022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A5F5EA47-BAF5-44B6-95BD-8B339D1B30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F73A9D2E-7BBE-4017-A1F2-48B58340CE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040E4-94CE-434B-9008-6B089BF10E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20496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BB5FBA2-5EAE-4D7B-AD1C-8DE15DE409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32C1E-1A7F-4666-AFA6-292EF2F7B61E}" type="datetimeFigureOut">
              <a:rPr lang="ru-RU" smtClean="0"/>
              <a:t>08.09.2022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8F42E5F-8989-455C-B731-9EDE46462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D1A3417-3201-42CD-A79B-C9A97FB936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040E4-94CE-434B-9008-6B089BF10E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45621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22F0DD-F4F0-4BF6-ACA0-B88E563AE5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58C7AFD-179B-42C7-A049-92C2B58F25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BC2CB6B-FDC2-43E1-AEEC-CF6F53390C1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26C6ECC-2847-48E6-A0EB-87BB3D39CD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32C1E-1A7F-4666-AFA6-292EF2F7B61E}" type="datetimeFigureOut">
              <a:rPr lang="ru-RU" smtClean="0"/>
              <a:t>08.09.2022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3843E4BA-EA13-408F-9E90-8720AB3F07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715C0E3-8D3C-4E7C-943D-D035400BF4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040E4-94CE-434B-9008-6B089BF10E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42834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2B2764F-1279-4596-AA81-338B37364A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D066C3C-74F0-46B4-8998-2FDBC679B7D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F2008BB-C50E-4F2A-B101-6B19A9AFD4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078DDAF-5420-4F96-8D03-116788C9D0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32C1E-1A7F-4666-AFA6-292EF2F7B61E}" type="datetimeFigureOut">
              <a:rPr lang="ru-RU" smtClean="0"/>
              <a:t>08.09.2022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FE1E2BB-E8E4-45DF-9285-476E6D3FC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838703C-6675-409C-96C0-00B463BD78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5040E4-94CE-434B-9008-6B089BF10E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2967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8AB35B-169B-4F62-BAEA-E568B2A9AB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F48B1E5-9234-40BD-86EE-1CABCE7CAA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E07BBF9-D0E6-46BC-B3C4-66EF7EAE42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D32C1E-1A7F-4666-AFA6-292EF2F7B61E}" type="datetimeFigureOut">
              <a:rPr lang="ru-RU" smtClean="0"/>
              <a:t>08.09.2022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67620A0-EC54-46E4-9D63-9594C89EC8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83ED27E-9FC8-4AC1-8061-A210B0F449C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5040E4-94CE-434B-9008-6B089BF10E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0176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2ADE8F-8E0D-4C3F-8012-E862B6F78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9535" y="339958"/>
            <a:ext cx="10515600" cy="1325563"/>
          </a:xfrm>
        </p:spPr>
        <p:txBody>
          <a:bodyPr>
            <a:normAutofit/>
          </a:bodyPr>
          <a:lstStyle/>
          <a:p>
            <a:pPr algn="r"/>
            <a:r>
              <a:rPr lang="en-US" sz="2800" b="1" dirty="0"/>
              <a:t>Nizhny Novgorod </a:t>
            </a:r>
            <a:br>
              <a:rPr lang="en-US" sz="2800" b="1" dirty="0"/>
            </a:br>
            <a:r>
              <a:rPr lang="en-US" sz="2800" b="1" dirty="0"/>
              <a:t>Russia</a:t>
            </a:r>
            <a:br>
              <a:rPr lang="en-US" sz="2800" b="1" dirty="0"/>
            </a:br>
            <a:r>
              <a:rPr lang="en-US" sz="2800" b="1" dirty="0"/>
              <a:t>9 September 2022 (09/09/22)</a:t>
            </a:r>
            <a:endParaRPr lang="ru-RU" sz="2800" b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7062544-BDF0-4CC0-8EC8-9FD28E5FE7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US" sz="3600" dirty="0"/>
              <a:t>Dear Tom, (Hi Tom,)</a:t>
            </a:r>
          </a:p>
          <a:p>
            <a:pPr marL="0" indent="0">
              <a:buNone/>
            </a:pPr>
            <a:endParaRPr lang="en-US" sz="3600" dirty="0"/>
          </a:p>
          <a:p>
            <a:pPr marL="742950" indent="-742950">
              <a:buAutoNum type="arabicPeriod"/>
            </a:pPr>
            <a:r>
              <a:rPr lang="ru-RU" sz="3600" dirty="0">
                <a:solidFill>
                  <a:srgbClr val="FF0000"/>
                </a:solidFill>
              </a:rPr>
              <a:t>Благодарит адресата</a:t>
            </a:r>
          </a:p>
          <a:p>
            <a:pPr marL="0" indent="0">
              <a:buNone/>
            </a:pPr>
            <a:r>
              <a:rPr lang="en-US" sz="3600" dirty="0"/>
              <a:t>Thanks (a lot) for your (last) letter.</a:t>
            </a:r>
          </a:p>
          <a:p>
            <a:pPr marL="0" indent="0">
              <a:buNone/>
            </a:pPr>
            <a:r>
              <a:rPr lang="en-US" sz="3600" dirty="0"/>
              <a:t>Your last letter was a real surprise.</a:t>
            </a:r>
          </a:p>
          <a:p>
            <a:pPr marL="0" indent="0">
              <a:buNone/>
            </a:pPr>
            <a:r>
              <a:rPr lang="en-US" sz="3600" dirty="0"/>
              <a:t>I was glad to get your letter.</a:t>
            </a:r>
          </a:p>
          <a:p>
            <a:pPr marL="0" indent="0">
              <a:buNone/>
            </a:pPr>
            <a:r>
              <a:rPr lang="en-US" sz="3600" dirty="0"/>
              <a:t>It was great to hear from you! (I was happy to hear you). 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1474964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C9609E5-F376-4650-A176-D310C23E1A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2640" y="340774"/>
            <a:ext cx="10515600" cy="616069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2</a:t>
            </a:r>
            <a:r>
              <a:rPr lang="en-US" dirty="0"/>
              <a:t>. </a:t>
            </a:r>
            <a:r>
              <a:rPr lang="ru-RU" sz="3600" dirty="0">
                <a:solidFill>
                  <a:srgbClr val="FF0000"/>
                </a:solidFill>
              </a:rPr>
              <a:t>Основная часть. Раскрываем все аспекты задания. </a:t>
            </a:r>
            <a:endParaRPr lang="en-US" sz="3600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ru-RU" sz="3600" dirty="0"/>
          </a:p>
          <a:p>
            <a:pPr marL="0" indent="0">
              <a:buNone/>
            </a:pPr>
            <a:r>
              <a:rPr lang="ru-RU" sz="3600" b="1" dirty="0">
                <a:solidFill>
                  <a:srgbClr val="FF0000"/>
                </a:solidFill>
              </a:rPr>
              <a:t>3</a:t>
            </a:r>
            <a:r>
              <a:rPr lang="ru-RU" sz="3600" dirty="0"/>
              <a:t>. </a:t>
            </a:r>
            <a:r>
              <a:rPr lang="ru-RU" sz="3600" dirty="0">
                <a:solidFill>
                  <a:srgbClr val="FF0000"/>
                </a:solidFill>
              </a:rPr>
              <a:t>Заканчиваем письмо</a:t>
            </a:r>
            <a:r>
              <a:rPr lang="ru-RU" sz="3600" dirty="0"/>
              <a:t>. </a:t>
            </a:r>
            <a:r>
              <a:rPr lang="en-US" sz="3600" dirty="0"/>
              <a:t>Well, I’d better go now as I have to do my homework.</a:t>
            </a:r>
          </a:p>
          <a:p>
            <a:pPr marL="0" indent="0">
              <a:buNone/>
            </a:pPr>
            <a:r>
              <a:rPr lang="en-US" sz="3600" dirty="0"/>
              <a:t>I’ve got to go now! It’s time for my favorite TV show. 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r>
              <a:rPr lang="en-US" sz="3600" dirty="0"/>
              <a:t>Write (back) soon!</a:t>
            </a:r>
          </a:p>
          <a:p>
            <a:pPr marL="0" indent="0">
              <a:buNone/>
            </a:pPr>
            <a:r>
              <a:rPr lang="en-US" sz="3600" dirty="0"/>
              <a:t>Take care and keep in touch!</a:t>
            </a:r>
          </a:p>
          <a:p>
            <a:pPr marL="0" indent="0">
              <a:buNone/>
            </a:pPr>
            <a:r>
              <a:rPr lang="en-US" sz="3600" dirty="0"/>
              <a:t>Drop me a letter when you can.</a:t>
            </a:r>
          </a:p>
          <a:p>
            <a:pPr marL="0" indent="0">
              <a:buNone/>
            </a:pPr>
            <a:r>
              <a:rPr lang="en-US" sz="3600" dirty="0"/>
              <a:t>Hope to hear from you soon.</a:t>
            </a:r>
          </a:p>
          <a:p>
            <a:pPr marL="0" indent="0">
              <a:buNone/>
            </a:pPr>
            <a:r>
              <a:rPr lang="en-US" sz="3600" dirty="0"/>
              <a:t>I can’t wait to heat from you!</a:t>
            </a:r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30062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C9609E5-F376-4650-A176-D310C23E1A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2640" y="340774"/>
            <a:ext cx="10515600" cy="616069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3600" dirty="0"/>
              <a:t>4. </a:t>
            </a:r>
            <a:r>
              <a:rPr lang="ru-RU" sz="3600" dirty="0">
                <a:solidFill>
                  <a:srgbClr val="FF0000"/>
                </a:solidFill>
              </a:rPr>
              <a:t>В конце письма на отдельной строке завершающая фраза-клеше. После нее всегда запятая. Под ней имя автора</a:t>
            </a:r>
          </a:p>
          <a:p>
            <a:pPr marL="0" indent="0">
              <a:buNone/>
            </a:pPr>
            <a:r>
              <a:rPr lang="en-US" sz="3600" dirty="0"/>
              <a:t>Love, </a:t>
            </a:r>
          </a:p>
          <a:p>
            <a:pPr marL="0" indent="0">
              <a:buNone/>
            </a:pPr>
            <a:r>
              <a:rPr lang="en-US" sz="3600" dirty="0"/>
              <a:t>Lots of love,</a:t>
            </a:r>
          </a:p>
          <a:p>
            <a:pPr marL="0" indent="0">
              <a:buNone/>
            </a:pPr>
            <a:r>
              <a:rPr lang="en-US" sz="3600" dirty="0"/>
              <a:t>All my love,</a:t>
            </a:r>
          </a:p>
          <a:p>
            <a:pPr marL="0" indent="0">
              <a:buNone/>
            </a:pPr>
            <a:r>
              <a:rPr lang="en-US" sz="3600" dirty="0"/>
              <a:t>All the best,</a:t>
            </a:r>
          </a:p>
          <a:p>
            <a:pPr marL="0" indent="0">
              <a:buNone/>
            </a:pPr>
            <a:r>
              <a:rPr lang="en-US" sz="3600" dirty="0"/>
              <a:t>Best wishes, </a:t>
            </a:r>
          </a:p>
          <a:p>
            <a:pPr marL="0" indent="0">
              <a:buNone/>
            </a:pPr>
            <a:r>
              <a:rPr lang="en-US" sz="3600" dirty="0"/>
              <a:t>With best wishes ,</a:t>
            </a:r>
          </a:p>
          <a:p>
            <a:pPr marL="0" indent="0">
              <a:buNone/>
            </a:pPr>
            <a:r>
              <a:rPr lang="en-US" sz="3600" dirty="0"/>
              <a:t>Yours,</a:t>
            </a:r>
          </a:p>
          <a:p>
            <a:pPr marL="0" indent="0">
              <a:buNone/>
            </a:pPr>
            <a:r>
              <a:rPr lang="en-US" sz="3600" dirty="0">
                <a:solidFill>
                  <a:srgbClr val="FF0000"/>
                </a:solidFill>
              </a:rPr>
              <a:t>Kate</a:t>
            </a:r>
          </a:p>
        </p:txBody>
      </p:sp>
    </p:spTree>
    <p:extLst>
      <p:ext uri="{BB962C8B-B14F-4D97-AF65-F5344CB8AC3E}">
        <p14:creationId xmlns:p14="http://schemas.microsoft.com/office/powerpoint/2010/main" val="397770563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187</Words>
  <Application>Microsoft Office PowerPoint</Application>
  <PresentationFormat>Широкоэкранный</PresentationFormat>
  <Paragraphs>28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Тема Office</vt:lpstr>
      <vt:lpstr>Nizhny Novgorod  Russia 9 September 2022 (09/09/22)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Moscow Russia 9 September 2022 (09/09/22)</dc:title>
  <dc:creator>User</dc:creator>
  <cp:lastModifiedBy>User</cp:lastModifiedBy>
  <cp:revision>3</cp:revision>
  <dcterms:created xsi:type="dcterms:W3CDTF">2022-09-08T17:00:55Z</dcterms:created>
  <dcterms:modified xsi:type="dcterms:W3CDTF">2022-09-08T17:27:13Z</dcterms:modified>
</cp:coreProperties>
</file>