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71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77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7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4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123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621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28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9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9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2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8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A352-D712-4D87-91F0-C3D81C1980A8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7CF7A-EC3B-4471-802A-1B471D4CC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16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231775" y="209550"/>
            <a:ext cx="11960225" cy="14224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(раздел) «Природа и мы»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Знакомство с названием раздела. Д.Н. Мамин-Сибиряк «Приёмыш»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Ð¿ÑÐ¸ÐµÐ¼ÑÑ ÐºÐ°ÑÑÐ¸Ð½ÐºÐ¸ Ðº ÑÐ°ÑÑÐºÐ°Ð·Ñ"/>
          <p:cNvPicPr>
            <a:picLocks noGrp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118" y="1677987"/>
            <a:ext cx="4102100" cy="48307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 descr="C:\Users\гимназия\Pictures\2018-10-29\001.jpg"/>
          <p:cNvPicPr>
            <a:picLocks noGrp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t="9481" r="16774" b="20448"/>
          <a:stretch/>
        </p:blipFill>
        <p:spPr bwMode="auto">
          <a:xfrm>
            <a:off x="810490" y="1631950"/>
            <a:ext cx="4621213" cy="4876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342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763575"/>
              </p:ext>
            </p:extLst>
          </p:nvPr>
        </p:nvGraphicFramePr>
        <p:xfrm>
          <a:off x="280553" y="1517072"/>
          <a:ext cx="5787737" cy="48313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29206"/>
                <a:gridCol w="4458531"/>
              </a:tblGrid>
              <a:tr h="590051"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Автор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Д.Н. Мамин -Сибиряк</a:t>
                      </a:r>
                      <a:endParaRPr lang="ru-RU" dirty="0"/>
                    </a:p>
                  </a:txBody>
                  <a:tcPr/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Заголовок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«Приёмыш»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Жанр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Одиночество человека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Взаимоотношения человека с природой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3096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Любовь человека к природе, Бережное отношение к природе, не губи то, что не тобою создано.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167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Главные герои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Тарас,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Соболько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Лебедь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20750" y="396875"/>
            <a:ext cx="11271250" cy="987425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детей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таблицу.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6916738" y="1517650"/>
            <a:ext cx="5275262" cy="483076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Рассуждают, задают вопрос: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чём рассказывает автор?», выводят тему рассказа.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Задают вопрос: «Что хотел показать автор в этом рассказе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Выводят идею рассказа, самостоятельно заполняют таблицу.</a:t>
            </a:r>
          </a:p>
        </p:txBody>
      </p:sp>
    </p:spTree>
    <p:extLst>
      <p:ext uri="{BB962C8B-B14F-4D97-AF65-F5344CB8AC3E}">
        <p14:creationId xmlns:p14="http://schemas.microsoft.com/office/powerpoint/2010/main" val="231662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125099"/>
              </p:ext>
            </p:extLst>
          </p:nvPr>
        </p:nvGraphicFramePr>
        <p:xfrm>
          <a:off x="86591" y="135083"/>
          <a:ext cx="11887200" cy="64922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1331019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Деление текста на части.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чего начинается история? (завязка)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продолжается история? (развитие действия)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Какой самый острый момент? (кульминация)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разрешается конфликт? (развязка)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заканчивается история? (заключение)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Работают по схеме построения композиции рассказа: завязка, развития действия, кульминация, развязка, заключение.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Делят текст на части: находят части. </a:t>
                      </a:r>
                      <a:endParaRPr lang="ru-RU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Совместно с учителем заполняют таблицу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http://xn--i1abbnckbmcl9fb.xn--p1ai/%D1%81%D1%82%D0%B0%D1%82%D1%8C%D0%B8/585495/img2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03" y="2599227"/>
            <a:ext cx="4668924" cy="389509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89814"/>
              </p:ext>
            </p:extLst>
          </p:nvPr>
        </p:nvGraphicFramePr>
        <p:xfrm>
          <a:off x="6030191" y="3381203"/>
          <a:ext cx="3196935" cy="1395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387"/>
                <a:gridCol w="639387"/>
                <a:gridCol w="639387"/>
                <a:gridCol w="639387"/>
                <a:gridCol w="639387"/>
              </a:tblGrid>
              <a:tr h="4506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Завязка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действий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Кульминация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Развязка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Заключение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6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20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581580531"/>
              </p:ext>
            </p:extLst>
          </p:nvPr>
        </p:nvGraphicFramePr>
        <p:xfrm>
          <a:off x="0" y="381000"/>
          <a:ext cx="11731338" cy="5977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5931"/>
                <a:gridCol w="2640693"/>
                <a:gridCol w="2283408"/>
                <a:gridCol w="2124911"/>
                <a:gridCol w="2236395"/>
              </a:tblGrid>
              <a:tr h="10652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Завязка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Развития действия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Кульминация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Развязка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Заключение 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</a:tr>
              <a:tr h="49123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«Дождливый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летний день …»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Старик рассказывает, как он приручил лебедя, как им живется, как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приёмыш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ладит с хозяйской собакой.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Уход лебедя со стаей.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Тарас рассказывает об уходе лебедя, как они прощались.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Старик остается с собакой, грустит о том, что его покинул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приёмыш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он очень скучает.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73" marR="6407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2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954278"/>
              </p:ext>
            </p:extLst>
          </p:nvPr>
        </p:nvGraphicFramePr>
        <p:xfrm>
          <a:off x="86591" y="135083"/>
          <a:ext cx="11887200" cy="691276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1331019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паспорта главного героя ( технология ТРИЗ)</a:t>
                      </a: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Паспорт главного героя</a:t>
                      </a: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Имя  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Автор-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Прописка-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Где живёт-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Кем служит-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Особые приметы –</a:t>
                      </a: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Домашнее задание: заполнить паспорт  главного героя рассказа Тараса;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выбор пересказ отрывка рассказа  Д.Н. Мамина – Сибиряка «Приёмыш» с опорой</a:t>
                      </a:r>
                      <a:r>
                        <a:rPr lang="ru-RU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композицию.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Подготовка к домашней работе.</a:t>
                      </a:r>
                    </a:p>
                    <a:p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Выводят паспорт главного героя:</a:t>
                      </a:r>
                    </a:p>
                    <a:p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Имя  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Автор-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Прописка-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Где живёт-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Кем служит-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Особые приметы –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Получают домашнее задание – заполнить паспорт главного героя</a:t>
                      </a:r>
                      <a:r>
                        <a:rPr lang="ru-RU" sz="18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на выбор пересказа отрывка произведения с опорой на композицию</a:t>
                      </a:r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Итог урока.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Сегодня я узнал…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понял….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применил ….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 рефлексию своей деятельности 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36" y="146917"/>
            <a:ext cx="10515600" cy="24793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ученика:                               Цель  учителя: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654626"/>
            <a:ext cx="4862947" cy="5798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и анализировать произведение «Приемыш».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прогнозировать содержание раздела по его названию.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содержание произведения Д.Н. Мамина –Сибиряка «Приёмыш».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выдвигать предположение о содержании текста по заголовку; делать вывод после чтения текста (гипотеза верна, неверна)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читать осмысленно, правильно, выразительно вслух и про себя.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жанр, тему, идею, главных героев рассказа.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Делить текст на смысловые части; определить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ключевые или опорные слова в тексте.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объяснять свою позицию.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себя и оценить свои достижения.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1937" y="654626"/>
            <a:ext cx="6961908" cy="6203373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анализировать художественный текст на основе произведения Д.С. Мамина – Сибиряка «Приёмыш»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  Предметные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названием раздела «Природа и мы», произведением Д.С. Мамина – Сибиряка «Приёмыш».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осмысленному правильному чтению целыми словами вслух и про себя с соблюдением орфоэпических и интонационных норм чтения. Чтение предложений с интонационным выделением знаков препинания;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определить жанр, тему, идею, главных героев рассказа;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выстраивать композицию художественного текста 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Готовить учащихся к выборочному пересказу: делить  текста на смысловые части; определить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ключевые или опорные слова в тексте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формирования умений: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прогнозировать содержание раздела по названию;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заглавие произведения, его адекватное соотношение с содержанием произведения;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отвечать на вопросы по прочитанному;</a:t>
            </a:r>
          </a:p>
          <a:p>
            <a:pPr lvl="0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своё мнение;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осознать нравственное содержание прочитанного, осознавать мотивацию поведения героев, анализировать их поступки с точки зрения норм морали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Личностныерезультаты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Проверять себя и самостоятельно оценивать свои достижения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pPr lvl="0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6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872" y="250826"/>
            <a:ext cx="11630892" cy="497320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Опорные понятия, термины:                    Новые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понятия, термины: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8209" y="1101436"/>
            <a:ext cx="5801591" cy="2524991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заголовок, жанр,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рассказа, главный герой, тема, идея, характер героя.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9800" y="852054"/>
            <a:ext cx="6012873" cy="3148446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Приёмыш, церемония, доспехи, протока,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сайма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заводь, муштровать, бобылём, увечить, хиреет, божья тварь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7872" y="4276590"/>
            <a:ext cx="1149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 составить паспорт главного героя произведения; на выбор пересказ отрывка рассказа  Д.Н. Мамина – Сибиряка «Приёмыш»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931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86369"/>
              </p:ext>
            </p:extLst>
          </p:nvPr>
        </p:nvGraphicFramePr>
        <p:xfrm>
          <a:off x="176645" y="272856"/>
          <a:ext cx="11887200" cy="69370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694845">
                <a:tc rowSpan="2"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 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учащихся 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Дидактическое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оснащение каждого этапа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и виды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892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Мотивация, актуализация, организация.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Эпиграф к уроку: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u="sng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Беседа.</a:t>
                      </a:r>
                      <a:endParaRPr lang="ru-RU" sz="2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«Небо без птиц – не небо,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 А море без рыб – не море,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А земля без зверей – не земля…»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Чему будут посвящены произведения в нашем новом разделе? (рассуждения детей)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Вывод: раздел «Природа и мы» посвящен взаимоотношениям человека и природы.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 познакомитесь с произведениями писателей – натуралистов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Читает эпиграф, рассуждает, обсуждает с классом и учителем </a:t>
                      </a:r>
                    </a:p>
                    <a:p>
                      <a:endParaRPr lang="ru-RU" sz="16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Прогнозирует содержание раздела по названию</a:t>
                      </a:r>
                      <a:r>
                        <a:rPr lang="ru-RU" sz="16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Природа и мы»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ПС. (проблемная ситуация)</a:t>
                      </a:r>
                    </a:p>
                    <a:p>
                      <a:endParaRPr lang="ru-RU" sz="16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Учебник , изображение природы, портреты писателей – натуралистов, толковый словарь школьника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Выставка книг Д.Н .Мамина -Сибиряка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Кто такие натуралисты?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Натуралист – тот, кто занимается изучением природы.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Высказывают предположения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(гипотезы)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Работают с толковым словарем</a:t>
                      </a:r>
                    </a:p>
                    <a:p>
                      <a:endParaRPr lang="ru-RU" sz="18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6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403657"/>
              </p:ext>
            </p:extLst>
          </p:nvPr>
        </p:nvGraphicFramePr>
        <p:xfrm>
          <a:off x="176645" y="272856"/>
          <a:ext cx="11887200" cy="904636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69484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какими писателями – натуралистами мы знакомы?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Что объединяет  их произведения ?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(Тема  о природе)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Автора сегодняшнего произведения вы определите сами, посмотрев выставку уже известных книг.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 Читаем названия</a:t>
                      </a:r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…(«</a:t>
                      </a:r>
                      <a:r>
                        <a:rPr lang="ru-RU" sz="1400" b="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Алёнушкины</a:t>
                      </a:r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сказки», «Сказка про храброго зайца…», «Серая Шейка», «Сказка про Комара Комаровича…»)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 Кто автор? Дмитрий  </a:t>
                      </a:r>
                      <a:r>
                        <a:rPr lang="ru-RU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Наркисович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Мамин – Сибиряк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 сегодня мы с вами познакомимся с произведением Д. Н. Мамина – Сибиряка «Приёмыш»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вы понимаете значение слова «Приёмыш»?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Приёмыш – это приёмный сын или приёмная дочь.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Как вы думаете, о каком приемыше говорится в произведении?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Сейчас мы узнаем, кого назвали в рассказе </a:t>
                      </a:r>
                      <a:r>
                        <a:rPr lang="ru-RU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приёмышом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познакомимся с содержанием рассказа.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Рассматривает, читает обложки книг Мамина –Сибиряка,</a:t>
                      </a:r>
                      <a:r>
                        <a:rPr lang="ru-RU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рассуждает, обсуждает с классом и учителем обложки книг </a:t>
                      </a:r>
                    </a:p>
                    <a:p>
                      <a:endParaRPr lang="ru-RU" sz="18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Прогнозирует тему урока</a:t>
                      </a:r>
                    </a:p>
                    <a:p>
                      <a:endParaRPr lang="ru-RU" sz="18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Рассуждает</a:t>
                      </a:r>
                      <a:r>
                        <a:rPr lang="ru-RU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прогнозирует, готовится к слушанию произведения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Прочитаем произведение по частям.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Чтение учителем 1 части текста. По ходу чтения идет словарная работа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-Почему хозяина избушки не оказалось дома?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Рассмотрите иллюстрацию и соотнесите с текстом. Подтвердите словами текста.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К какому озеру подходил автор в произведении?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звали сторожа на рыбачьей стоянке?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звали собаку Тараса?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Следит по учебнику чтение текста произведения,</a:t>
                      </a:r>
                      <a:r>
                        <a:rPr lang="ru-RU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 ходу идет словарная работа. </a:t>
                      </a:r>
                    </a:p>
                    <a:p>
                      <a:r>
                        <a:rPr lang="ru-RU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методу «</a:t>
                      </a:r>
                      <a:r>
                        <a:rPr lang="ru-RU" sz="1800" b="0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Инсерт</a:t>
                      </a:r>
                      <a:r>
                        <a:rPr lang="ru-RU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делает пометки. </a:t>
                      </a:r>
                      <a:endParaRPr lang="ru-RU" sz="1800" b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Беседуют, строят высказывания, отвечают на вопросы, соотносят иллюстрацию с текстом.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Выборочное чтение.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Ищут, подбирают из текста отрывок, соответствующий иллюстрации, читают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ru-RU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2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5785"/>
              </p:ext>
            </p:extLst>
          </p:nvPr>
        </p:nvGraphicFramePr>
        <p:xfrm>
          <a:off x="110837" y="111125"/>
          <a:ext cx="11887200" cy="76809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6948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Кого Тарас назвал гулякой?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можно озаглавить первую часть рассказа? 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Встреча на Светлом озере.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Появление лебедя у Тараса.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Чтение учителем 2 части текста.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Беседа после чтения.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 Подумайте, кто же на самом деле оказался Приёмышем?(Лебедь)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Почему ему дали такое имя?  (Тарас приютил его у себя)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лебедь попал к Тарасу? (Тарас нашел его в камышах, поймал и принес его к себе домой)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А правильно ли поступил Тарас? (Правильно.)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заставило Тараса так поступить? Почему он так поступил?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поступили бы вы?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Следит по учебнику за чтением учителя, делает пометки карандашом по ходу чтения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 «</a:t>
                      </a:r>
                      <a:r>
                        <a:rPr lang="ru-RU" sz="18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Инсерт</a:t>
                      </a:r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Найдите в учебнике слова, характеризующие лебедя. (Лебедь, сирота, умная птица, Божья птица)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Здесь лебедь – сирота, почему? (Остался без обоих родителей)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Почему лебедь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М-С назван сиротой?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Работает по тексту, ищет слова, характеризующие Приемыша, находит: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лебедь, сирота, умная птица, Божья птица)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Рассуждает, почему лебедь – сирота. Находит в тексте отрывок, что остался без обоих родителей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8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080252"/>
              </p:ext>
            </p:extLst>
          </p:nvPr>
        </p:nvGraphicFramePr>
        <p:xfrm>
          <a:off x="86591" y="135083"/>
          <a:ext cx="11887200" cy="581548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1331019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Найдите в тексте ответ на вопрос и прочитайте: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«Почему Тарас не подрезал Приёмышу крылья?»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Это и есть кульминация урока, здесь сошлись тема идея проблема! Ведь он был одинок ,мог сделать так, чтобы лебедь остался. 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«…А как же можно увечить божью птицу? Пусть живет, как ей от господа указано... Человеку указано одно, а птице - другое...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можно озаглавить вторую часть?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Вторую часть можно озаглавить «Приёмыш и </a:t>
                      </a:r>
                      <a:r>
                        <a:rPr lang="ru-RU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Соболько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Ищет отрывок на вопрос: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«Почему Тарас не подрезал Приёмышу крылья?» находит, читает.</a:t>
                      </a:r>
                      <a:endParaRPr lang="ru-RU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Придумывает заголовок</a:t>
                      </a:r>
                      <a:endParaRPr lang="ru-RU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второй части произведения.</a:t>
                      </a:r>
                      <a:endParaRPr lang="ru-RU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вы думаете, каким будет конец этой истории?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Читаем третью часть рассказа.</a:t>
                      </a:r>
                      <a:endParaRPr lang="ru-RU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Совпало ли ваше мнение с текстом?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озаглавите третью часть произведения?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Приёмыш улетел.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Уход Приёмыша.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Расставание с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Приёмышом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Предполагает ( выдвигает гипотезу)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Следит по учебнику 3 часть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Делает вывод (совпало предположение или нет)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Придумывает заголовок третьей части произведения.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6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766856"/>
              </p:ext>
            </p:extLst>
          </p:nvPr>
        </p:nvGraphicFramePr>
        <p:xfrm>
          <a:off x="86591" y="135083"/>
          <a:ext cx="11887200" cy="746140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1331019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Почему автор назвал свой рассказ «Приемыш»?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вы думаете, вернется к Тарасу лебедь весной?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Вывод.  Хотелось бы, чтобы Приёмыш вернулся к Тарасу, но такой дружбы и верности уже не будет: приёмыш - птица, которой нужна полная свобода, и у неё должна быть своя семья. </a:t>
                      </a: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Вопрос: а можем ли мы чему-нибудь научиться у Тараса? А чему нас учит поступок Тараса?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Рассуждают, высказывают свое мнение.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Совместно с учителем приходят к выводу</a:t>
                      </a: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Рассуждают ,</a:t>
                      </a:r>
                      <a:r>
                        <a:rPr lang="ru-RU" sz="18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высказывают свое мнение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Почему так сильно тосковал Тарас о Приёмыше?(Он одинок, привязан к Приёмышу, как к члену семьи)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Тарас понимал, что лебедь мог и не долететь до тёплых краёв, так как он был не подготовлен к дальней дороге.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Тарас был очень мудрым и добрым человеком, так как он понимал, что если он оставит Приёмыша у себя, то тот умрёт от тоски. Мы знаем, что каждый должен жить так и там, где ему суждено - рыбе - в воде, зверю - в лесу. А отпустив Приёмыша с лебедями в долгий и трудный путь, Тарас понимал, что тот может и не долететь до тёплых краёв, так как других лебедят учили и готовили в дорогу взрослые птицы. Давайте пожелаем Приёмышу счастливого пути.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Рассуждают, высказывают свое мнение, приходят к выводу с помощью учителя, что проблема старика–одиночество. Он привязан к </a:t>
                      </a:r>
                      <a:r>
                        <a:rPr lang="ru-RU" sz="18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Соболько</a:t>
                      </a:r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Приёмышу,  как членам своей семьи.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151972"/>
              </p:ext>
            </p:extLst>
          </p:nvPr>
        </p:nvGraphicFramePr>
        <p:xfrm>
          <a:off x="86591" y="135083"/>
          <a:ext cx="11887200" cy="70408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917463"/>
                <a:gridCol w="3324652"/>
                <a:gridCol w="1014123"/>
                <a:gridCol w="1630962"/>
              </a:tblGrid>
              <a:tr h="1331019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Диагностика результатов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Составьте модель обложки произведения Д.Н. Мамина-Сибиряка «Приёмыш»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Заполняют модель обложки: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Автор – Д.Н. Мамин-Сибиряк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Жанр – рассказ, чертят квадратик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Заголовок – «Приёмыш»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Тема – о природе – раскрашивают зелёным цветом квадратик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Технология  моделирования жанра произведения)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Определите тему рассказа (О чём?)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Определите идею рассказа  (Что хотел показать автор ?)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Заполнить таблицу.</a:t>
                      </a: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Рассуждают, задают вопрос:  «О чём рассказывает автор?», выводят тему рассказа.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Задают вопрос: «Что хотел показать автор в этом рассказе?». Выводят идею рассказа, самостоятельно заполняют таблицу.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732664"/>
              </p:ext>
            </p:extLst>
          </p:nvPr>
        </p:nvGraphicFramePr>
        <p:xfrm>
          <a:off x="837046" y="1493211"/>
          <a:ext cx="3069936" cy="296848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069936"/>
              </a:tblGrid>
              <a:tr h="296848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36518" y="1559027"/>
            <a:ext cx="2275609" cy="4260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Автор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32609" y="3628540"/>
            <a:ext cx="2379517" cy="444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Заголовок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78131" y="2257907"/>
            <a:ext cx="1356014" cy="10852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Жанр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" r="3473"/>
          <a:stretch/>
        </p:blipFill>
        <p:spPr bwMode="auto">
          <a:xfrm>
            <a:off x="6105092" y="3022604"/>
            <a:ext cx="2974398" cy="1439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56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1532</Words>
  <Application>Microsoft Office PowerPoint</Application>
  <PresentationFormat>Широкоэкранный</PresentationFormat>
  <Paragraphs>268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Модуль (раздел) «Природа и мы» Тема: Знакомство с названием раздела. Д.Н. Мамин-Сибиряк «Приёмыш»</vt:lpstr>
      <vt:lpstr>Цель ученика:                               Цель  учителя:</vt:lpstr>
      <vt:lpstr> Опорные понятия, термины:                    Новые понятия, термины: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                                                          Действия детей  Заполнить таблицу.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(раздел) «Природа и мы» Тема: Знакомство с названием раздела. Д.Н. Мамин-Сибиряк «Приёмыш»</dc:title>
  <dc:creator>гимназия</dc:creator>
  <cp:lastModifiedBy>гимназия</cp:lastModifiedBy>
  <cp:revision>23</cp:revision>
  <dcterms:created xsi:type="dcterms:W3CDTF">2018-10-29T11:29:15Z</dcterms:created>
  <dcterms:modified xsi:type="dcterms:W3CDTF">2022-01-24T09:00:50Z</dcterms:modified>
</cp:coreProperties>
</file>