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1" r:id="rId3"/>
    <p:sldId id="262" r:id="rId4"/>
    <p:sldId id="263" r:id="rId5"/>
    <p:sldId id="264" r:id="rId6"/>
    <p:sldId id="265" r:id="rId7"/>
    <p:sldId id="266" r:id="rId8"/>
    <p:sldId id="268" r:id="rId9"/>
    <p:sldId id="269" r:id="rId10"/>
    <p:sldId id="271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046" autoAdjust="0"/>
  </p:normalViewPr>
  <p:slideViewPr>
    <p:cSldViewPr>
      <p:cViewPr varScale="1">
        <p:scale>
          <a:sx n="109" d="100"/>
          <a:sy n="109" d="100"/>
        </p:scale>
        <p:origin x="1674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7392836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466810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883267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24584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952059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09408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93111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25893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114059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29184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63334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8CE8116-BFED-46B8-AF43-090E493BCB5A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C58E50-DDE7-45F9-8CD7-966CB7190E6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107287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5.jpeg"/><Relationship Id="rId5" Type="http://schemas.openxmlformats.org/officeDocument/2006/relationships/image" Target="../media/image4.emf"/><Relationship Id="rId4" Type="http://schemas.openxmlformats.org/officeDocument/2006/relationships/package" Target="../embeddings/_________Microsoft_Word.docx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Сказки, Рисовать, Птицы, Картины, Надписи, Ботаника, Картинки, Открытки, Зи...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14950" y="3717032"/>
            <a:ext cx="3829050" cy="3048001"/>
          </a:xfrm>
          <a:prstGeom prst="rect">
            <a:avLst/>
          </a:prstGeom>
          <a:ln>
            <a:solidFill>
              <a:schemeClr val="bg1"/>
            </a:solidFill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685800" y="476672"/>
            <a:ext cx="7772400" cy="3123779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Мастер – класс «Снегирь из фетра»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одзаголовок 5"/>
          <p:cNvSpPr>
            <a:spLocks noGrp="1"/>
          </p:cNvSpPr>
          <p:nvPr>
            <p:ph type="subTitle" idx="1"/>
          </p:nvPr>
        </p:nvSpPr>
        <p:spPr>
          <a:xfrm>
            <a:off x="1371601" y="3068960"/>
            <a:ext cx="5720680" cy="1224136"/>
          </a:xfrm>
        </p:spPr>
        <p:txBody>
          <a:bodyPr>
            <a:normAutofit fontScale="85000" lnSpcReduction="20000"/>
          </a:bodyPr>
          <a:lstStyle/>
          <a:p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Подготовила педагог дополнительного образования</a:t>
            </a:r>
          </a:p>
          <a:p>
            <a:r>
              <a:rPr lang="ru-RU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Садовникова</a:t>
            </a:r>
            <a:r>
              <a:rPr lang="ru-RU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Е.А.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216499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Птичка готова.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457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8" y="1268760"/>
            <a:ext cx="5967304" cy="4257829"/>
          </a:xfrm>
          <a:prstGeom prst="roundRect">
            <a:avLst/>
          </a:prstGeom>
          <a:noFill/>
          <a:ln w="9525">
            <a:solidFill>
              <a:schemeClr val="accent1">
                <a:lumMod val="20000"/>
                <a:lumOff val="80000"/>
              </a:schemeClr>
            </a:solidFill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187624" y="3789040"/>
            <a:ext cx="2592288" cy="259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 cstate="print"/>
          <a:srcRect l="21073"/>
          <a:stretch>
            <a:fillRect/>
          </a:stretch>
        </p:blipFill>
        <p:spPr bwMode="auto">
          <a:xfrm>
            <a:off x="6300192" y="3861048"/>
            <a:ext cx="2442252" cy="2448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127000"/>
          </a:effectLst>
        </p:spPr>
      </p:pic>
      <p:sp>
        <p:nvSpPr>
          <p:cNvPr id="2" name="TextBox 1"/>
          <p:cNvSpPr txBox="1"/>
          <p:nvPr/>
        </p:nvSpPr>
        <p:spPr>
          <a:xfrm>
            <a:off x="3779912" y="5278686"/>
            <a:ext cx="2520280" cy="646331"/>
          </a:xfrm>
          <a:prstGeom prst="rect">
            <a:avLst/>
          </a:prstGeom>
          <a:solidFill>
            <a:schemeClr val="bg1"/>
          </a:solidFill>
          <a:effectLst>
            <a:softEdge rad="127000"/>
          </a:effectLst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Источник идеи: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https</a:t>
            </a:r>
            <a:r>
              <a:rPr lang="en-US" dirty="0">
                <a:solidFill>
                  <a:srgbClr val="FF0000"/>
                </a:solidFill>
              </a:rPr>
              <a:t>://rukodelion.com/</a:t>
            </a: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2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32289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051720" y="1052736"/>
            <a:ext cx="345638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Ой, какие снегири </a:t>
            </a:r>
          </a:p>
          <a:p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Цвета утренней зари, </a:t>
            </a:r>
          </a:p>
          <a:p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На деревья сели </a:t>
            </a:r>
          </a:p>
          <a:p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Яркой акварелью. </a:t>
            </a:r>
          </a:p>
          <a:p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Черненькие шапки,</a:t>
            </a:r>
          </a:p>
          <a:p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Тоненькие лапки, </a:t>
            </a:r>
          </a:p>
          <a:p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Круглые </a:t>
            </a:r>
            <a:r>
              <a:rPr lang="ru-RU" b="0" i="0" dirty="0" err="1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пушочки</a:t>
            </a:r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</a:p>
          <a:p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Розовые щечки. </a:t>
            </a:r>
          </a:p>
          <a:p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Флейтой засвистели, </a:t>
            </a:r>
          </a:p>
          <a:p>
            <a:r>
              <a:rPr lang="ru-RU" b="0" i="0" dirty="0" smtClean="0">
                <a:solidFill>
                  <a:srgbClr val="303457"/>
                </a:solidFill>
                <a:effectLst/>
                <a:latin typeface="Times New Roman" pitchFamily="18" charset="0"/>
                <a:cs typeface="Times New Roman" pitchFamily="18" charset="0"/>
              </a:rPr>
              <a:t>Ух ты, полетели..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2" name="Picture 4" descr="Снегири на ветке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038" r="18534" b="4287"/>
          <a:stretch/>
        </p:blipFill>
        <p:spPr bwMode="auto">
          <a:xfrm>
            <a:off x="4572000" y="2108913"/>
            <a:ext cx="3962400" cy="4102486"/>
          </a:xfrm>
          <a:prstGeom prst="rect">
            <a:avLst/>
          </a:prstGeom>
          <a:ln>
            <a:noFill/>
          </a:ln>
          <a:effectLst>
            <a:glow rad="101600">
              <a:schemeClr val="accent5">
                <a:lumMod val="20000"/>
                <a:lumOff val="80000"/>
                <a:alpha val="60000"/>
              </a:schemeClr>
            </a:glow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812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Для работы потребуется</a:t>
            </a:r>
            <a:r>
              <a:rPr lang="ru-RU" dirty="0" smtClean="0"/>
              <a:t>: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619672" y="4077072"/>
            <a:ext cx="2592288" cy="1944215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-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Фетр: серый, черный, белый, красный;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нитки: черные, красные, белые, серые;</a:t>
            </a:r>
          </a:p>
          <a:p>
            <a:pPr>
              <a:buFontTx/>
              <a:buChar char="-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синтепон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Инструменты: иголка, ножницы, клей  «Кристалл».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049" name="Object 1"/>
          <p:cNvGraphicFramePr>
            <a:graphicFrameLocks noChangeAspect="1"/>
          </p:cNvGraphicFramePr>
          <p:nvPr/>
        </p:nvGraphicFramePr>
        <p:xfrm>
          <a:off x="4427984" y="1052736"/>
          <a:ext cx="5432425" cy="51069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" name="Документ" r:id="rId4" imgW="7061703" imgH="6637902" progId="Word.Document.12">
                  <p:embed/>
                </p:oleObj>
              </mc:Choice>
              <mc:Fallback>
                <p:oleObj name="Документ" r:id="rId4" imgW="7061703" imgH="6637902" progId="Word.Document.12">
                  <p:embed/>
                  <p:pic>
                    <p:nvPicPr>
                      <p:cNvPr id="0" name="Picture 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427984" y="1052736"/>
                        <a:ext cx="5432425" cy="51069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2051" name="Picture 3" descr="C:\Users\Home\Desktop\МАСТЕР - КЛАСС СНЕГИРЬ\inCollage_20220124_09410510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59632" y="1052736"/>
            <a:ext cx="2808312" cy="2808312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2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Туловище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268760"/>
            <a:ext cx="3884240" cy="4857403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Берем одну черную деталь туловище  и раскладываем на неё цветные детали.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Пришиваем белую , затем красную детали.</a:t>
            </a:r>
          </a:p>
          <a:p>
            <a:endParaRPr lang="ru-RU" dirty="0"/>
          </a:p>
        </p:txBody>
      </p:sp>
      <p:pic>
        <p:nvPicPr>
          <p:cNvPr id="17410" name="Picture 2" descr="C:\Users\Home\Desktop\МАСТЕР - КЛАСС СНЕГИРЬ\inCollage_20220124_090727845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268760"/>
            <a:ext cx="4038600" cy="4038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2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1340768"/>
            <a:ext cx="4100264" cy="4785395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Вторая половина туловища делается так же.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 Швом «назад игла» пришиваем серые детали.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Соединяем две детали вместе и сшиваем петельным швом, используя нитки необходимого цвета и набиваем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синтепоном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435" name="Picture 3" descr="C:\Users\Home\Desktop\МАСТЕР - КЛАСС СНЕГИРЬ\inCollage_20220124_090930257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4038600" cy="4038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2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2.Хвост.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5004048" y="1268760"/>
            <a:ext cx="3672408" cy="4752529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  Детали хвоста: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- 6 серого цвета;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- 4белого цвета;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- 5 чёрного цвета.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2. Швом «назад игла»пришиваем черные детали.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Соединяем две детали пера и сшиваем петельным швом.</a:t>
            </a:r>
          </a:p>
          <a:p>
            <a:endParaRPr lang="ru-RU" dirty="0"/>
          </a:p>
        </p:txBody>
      </p:sp>
      <p:pic>
        <p:nvPicPr>
          <p:cNvPr id="19458" name="Picture 2" descr="C:\Users\Home\Desktop\МАСТЕР - КЛАСС СНЕГИРЬ\inCollage_20220124_090230496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4038600" cy="4038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2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Крылья.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932040" y="1268761"/>
            <a:ext cx="3672408" cy="4608512"/>
          </a:xfrm>
        </p:spPr>
        <p:txBody>
          <a:bodyPr/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Детали  крыльев: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  4 серого цвета;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 чёрного цвета;</a:t>
            </a:r>
          </a:p>
          <a:p>
            <a:pPr>
              <a:buFontTx/>
              <a:buChar char="-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  белого цвета.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483" name="Picture 3" descr="C:\Users\Home\Desktop\МАСТЕР - КЛАСС СНЕГИРЬ\inCollage_20220124_091126710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268760"/>
            <a:ext cx="4038600" cy="4038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2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788024" y="1124744"/>
            <a:ext cx="3888432" cy="5040560"/>
          </a:xfrm>
        </p:spPr>
        <p:txBody>
          <a:bodyPr>
            <a:noAutofit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1.Крылья правое и левое, они должны быть зеркальны.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2.Швом «назад игла» пришиваем чёрные перышки.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3.Сшиваем две детали и набиваем </a:t>
            </a:r>
            <a:r>
              <a:rPr lang="ru-RU" dirty="0" err="1" smtClean="0">
                <a:latin typeface="Times New Roman" pitchFamily="18" charset="0"/>
                <a:cs typeface="Times New Roman" pitchFamily="18" charset="0"/>
              </a:rPr>
              <a:t>синтенопом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(немного).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4.Второе крыло сшиваем так же.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1506" name="Picture 2" descr="C:\Users\Home\Desktop\МАСТЕР - КЛАСС СНЕГИРЬ\inCollage_20220124_090429442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7544" y="1340768"/>
            <a:ext cx="4038600" cy="4038600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5812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22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4. Сборка.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932040" y="1340769"/>
            <a:ext cx="3744416" cy="4536504"/>
          </a:xfrm>
        </p:spPr>
        <p:txBody>
          <a:bodyPr/>
          <a:lstStyle/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Пришиваем крылья.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Сшиваем детали хвоста и пришиваем  к туловищу.</a:t>
            </a:r>
          </a:p>
          <a:p>
            <a:pPr marL="514350" indent="-514350">
              <a:buAutoNum type="arabicPeriod"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Оформляем глаза.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2530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1340768"/>
            <a:ext cx="4038600" cy="403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5812650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256</TotalTime>
  <Words>279</Words>
  <Application>Microsoft Office PowerPoint</Application>
  <PresentationFormat>Экран (4:3)</PresentationFormat>
  <Paragraphs>47</Paragraphs>
  <Slides>10</Slides>
  <Notes>0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5" baseType="lpstr">
      <vt:lpstr>Arial</vt:lpstr>
      <vt:lpstr>Calibri</vt:lpstr>
      <vt:lpstr>Times New Roman</vt:lpstr>
      <vt:lpstr>Тема Office</vt:lpstr>
      <vt:lpstr>Документ</vt:lpstr>
      <vt:lpstr>Мастер – класс «Снегирь из фетра»</vt:lpstr>
      <vt:lpstr>Презентация PowerPoint</vt:lpstr>
      <vt:lpstr>Презентация PowerPoint</vt:lpstr>
      <vt:lpstr>1. Туловище.</vt:lpstr>
      <vt:lpstr>Презентация PowerPoint</vt:lpstr>
      <vt:lpstr>2.Хвост.</vt:lpstr>
      <vt:lpstr>3. Крылья.</vt:lpstr>
      <vt:lpstr>Презентация PowerPoint</vt:lpstr>
      <vt:lpstr>4. Сборка.</vt:lpstr>
      <vt:lpstr>Птичка готова.</vt:lpstr>
    </vt:vector>
  </TitlesOfParts>
  <Company>diakov.net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RePack by Diakov</dc:creator>
  <cp:lastModifiedBy>Home</cp:lastModifiedBy>
  <cp:revision>20</cp:revision>
  <dcterms:created xsi:type="dcterms:W3CDTF">2022-01-20T15:34:49Z</dcterms:created>
  <dcterms:modified xsi:type="dcterms:W3CDTF">2022-11-02T12:46:33Z</dcterms:modified>
</cp:coreProperties>
</file>