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2" r:id="rId4"/>
    <p:sldId id="264" r:id="rId5"/>
    <p:sldId id="263" r:id="rId6"/>
    <p:sldId id="265" r:id="rId7"/>
    <p:sldId id="261" r:id="rId8"/>
    <p:sldId id="260" r:id="rId9"/>
    <p:sldId id="258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19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"/>
            <a:ext cx="7772400" cy="1916831"/>
          </a:xfrm>
        </p:spPr>
        <p:txBody>
          <a:bodyPr/>
          <a:lstStyle/>
          <a:p>
            <a:r>
              <a:rPr lang="ru-RU" dirty="0" smtClean="0"/>
              <a:t>ПЛАКАТЫ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61048"/>
            <a:ext cx="6400800" cy="1777752"/>
          </a:xfrm>
        </p:spPr>
        <p:txBody>
          <a:bodyPr/>
          <a:lstStyle/>
          <a:p>
            <a:r>
              <a:rPr lang="ru-RU" dirty="0" smtClean="0"/>
              <a:t>Презентация выполнена учителем ИЗО МБОУ «Гимназия №11г.Ельца» Бородулиной М.Н.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29284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ПРАЗДНИЧНЫЕ ПЛАКАТЫ</a:t>
            </a:r>
            <a:endParaRPr lang="ru-RU" dirty="0"/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060848"/>
            <a:ext cx="22479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1844824"/>
            <a:ext cx="3384376" cy="34563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1988840"/>
            <a:ext cx="2304255" cy="33123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5416171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ПРАЗДНИЧНЫЕ ПЛАКАТЫ</a:t>
            </a: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7585" y="1600200"/>
            <a:ext cx="3456384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0006" y="1556792"/>
            <a:ext cx="3558418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5523622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Плакаты, выполненные своими руками</a:t>
            </a:r>
            <a:endParaRPr lang="ru-RU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4702" y="1600200"/>
            <a:ext cx="6374595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07167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Плакаты, выполненные своими руками</a:t>
            </a:r>
            <a:endParaRPr lang="ru-RU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21940" y="1600200"/>
            <a:ext cx="650012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7532193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Праздничный плакат своими руками 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47864" y="2708920"/>
            <a:ext cx="5338936" cy="341724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400" dirty="0" smtClean="0"/>
              <a:t>Материалы и принадлежности: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цветная бумага;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ножницы;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        клей;</a:t>
            </a:r>
          </a:p>
          <a:p>
            <a:pPr marL="0" indent="0">
              <a:buNone/>
            </a:pPr>
            <a:r>
              <a:rPr lang="ru-RU" sz="2000" dirty="0"/>
              <a:t> </a:t>
            </a:r>
            <a:r>
              <a:rPr lang="ru-RU" sz="2000" dirty="0" smtClean="0"/>
              <a:t>                                     ватман;</a:t>
            </a:r>
            <a:br>
              <a:rPr lang="ru-RU" sz="2000" dirty="0" smtClean="0"/>
            </a:br>
            <a:r>
              <a:rPr lang="ru-RU" sz="2000" dirty="0" smtClean="0"/>
              <a:t>                                           оберточная бумага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16007641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Техника выполнения цветов из бумаги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2990" y="1784265"/>
            <a:ext cx="5938019" cy="41578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8383728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Техника выполнения цветов из бумаги</a:t>
            </a:r>
            <a:endParaRPr lang="ru-RU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3608" y="1628800"/>
            <a:ext cx="6768752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390293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Плакат любимым учителям</a:t>
            </a:r>
            <a:endParaRPr lang="ru-RU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412776"/>
            <a:ext cx="3536667" cy="5112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071740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Изящная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62</Words>
  <Application>Microsoft Office PowerPoint</Application>
  <PresentationFormat>Экран (4:3)</PresentationFormat>
  <Paragraphs>15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ПЛАКАТЫ</vt:lpstr>
      <vt:lpstr>ПРАЗДНИЧНЫЕ ПЛАКАТЫ</vt:lpstr>
      <vt:lpstr>ПРАЗДНИЧНЫЕ ПЛАКАТЫ</vt:lpstr>
      <vt:lpstr>Плакаты, выполненные своими руками</vt:lpstr>
      <vt:lpstr>Плакаты, выполненные своими руками</vt:lpstr>
      <vt:lpstr>Праздничный плакат своими руками </vt:lpstr>
      <vt:lpstr>Техника выполнения цветов из бумаги</vt:lpstr>
      <vt:lpstr>Техника выполнения цветов из бумаги</vt:lpstr>
      <vt:lpstr>Плакат любимым учителям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Дом</dc:creator>
  <cp:lastModifiedBy>Дом</cp:lastModifiedBy>
  <cp:revision>5</cp:revision>
  <dcterms:created xsi:type="dcterms:W3CDTF">2022-11-02T12:34:33Z</dcterms:created>
  <dcterms:modified xsi:type="dcterms:W3CDTF">2022-11-02T13:02:43Z</dcterms:modified>
</cp:coreProperties>
</file>