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2" r:id="rId6"/>
    <p:sldId id="260" r:id="rId7"/>
    <p:sldId id="261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69" r:id="rId16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FF"/>
    <a:srgbClr val="422C16"/>
    <a:srgbClr val="0C788E"/>
    <a:srgbClr val="025198"/>
    <a:srgbClr val="000099"/>
    <a:srgbClr val="1C1C1C"/>
    <a:srgbClr val="990000"/>
    <a:srgbClr val="8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176" autoAdjust="0"/>
    <p:restoredTop sz="94652" autoAdjust="0"/>
  </p:normalViewPr>
  <p:slideViewPr>
    <p:cSldViewPr>
      <p:cViewPr varScale="1">
        <p:scale>
          <a:sx n="73" d="100"/>
          <a:sy n="73" d="100"/>
        </p:scale>
        <p:origin x="-106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74B755-BFA2-4706-8B2B-421554D6A9B1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7ABAD0-3F6C-4D33-AE7F-3786E278608E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F8F16C-4E95-494B-91A6-CF803979A42B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561613-6C4B-4CA8-A4CA-321073903DEE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F61080-95FB-4257-92DE-954766D60FFD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94CF28-2E32-4EED-95FB-466893602EE5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757B4B-5EA0-41A2-BE09-F5F08BB7F134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0E7878-1AF9-4513-B87D-FC109EE089F8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25D35F-0641-45EE-97B0-EA3A14D529FD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F3E7C6-8D96-4B89-9C2F-515B01C31ED7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3BE1A0-9114-437C-B8FB-1DA6437C82A9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1AE5E15-C2C0-4376-90E8-CC95BBD5D10F}" type="slidenum">
              <a:rPr lang="es-ES"/>
              <a:pPr/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uchportal.ru/publ/23-1-0-1589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827584" y="1196752"/>
            <a:ext cx="7772400" cy="1470025"/>
          </a:xfrm>
        </p:spPr>
        <p:txBody>
          <a:bodyPr/>
          <a:lstStyle/>
          <a:p>
            <a:r>
              <a:rPr lang="ru-RU" dirty="0" smtClean="0">
                <a:latin typeface="Comic Sans MS" pitchFamily="66" charset="0"/>
              </a:rPr>
              <a:t>Использование инновационных технологий на уроках географии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283968" y="558924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dirty="0" smtClean="0"/>
              <a:t>Учитель географии</a:t>
            </a:r>
          </a:p>
          <a:p>
            <a:pPr algn="r"/>
            <a:r>
              <a:rPr lang="ru-RU" dirty="0" smtClean="0"/>
              <a:t>Филенберг Татьяна Сергеевна</a:t>
            </a:r>
          </a:p>
          <a:p>
            <a:pPr algn="r"/>
            <a:r>
              <a:rPr lang="ru-RU" dirty="0" smtClean="0"/>
              <a:t>МБОУ «Карповская СШ»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C:\Users\Татьяна\Desktop\img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78098"/>
          </a:xfrm>
        </p:spPr>
        <p:txBody>
          <a:bodyPr/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7. Технологии проблемного обучения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4525963"/>
          </a:xfrm>
          <a:solidFill>
            <a:schemeClr val="bg1"/>
          </a:solidFill>
        </p:spPr>
        <p:txBody>
          <a:bodyPr/>
          <a:lstStyle/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- Проблемное обучение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– это современное инновационное обучение, где учебные задачи решаются с помощью постановки проблемных заданий, вопросов, проектов и поиска их решений.</a:t>
            </a:r>
          </a:p>
          <a:p>
            <a:pPr>
              <a:buNone/>
            </a:pPr>
            <a:r>
              <a:rPr lang="ru-RU" sz="2800" dirty="0" smtClean="0"/>
              <a:t>-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ПРИМЕРЫ:</a:t>
            </a:r>
          </a:p>
          <a:p>
            <a:pPr>
              <a:buFontTx/>
              <a:buBlip>
                <a:blip r:embed="rId2"/>
              </a:buBlip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Какое влияние оказывает большая территория на экономику страны – благоприятствует или затрудняет развитие хозяйства?</a:t>
            </a:r>
          </a:p>
          <a:p>
            <a:pPr>
              <a:buFontTx/>
              <a:buBlip>
                <a:blip r:embed="rId2"/>
              </a:buBlip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Какие же города лучше для жизни людей – большие или маленькие? 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8. Игровая технология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4525963"/>
          </a:xfrm>
          <a:solidFill>
            <a:schemeClr val="bg1"/>
          </a:solidFill>
        </p:spPr>
        <p:txBody>
          <a:bodyPr/>
          <a:lstStyle/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 уроках географии игры используются давно. Издавались пособия по их проведению, многие учителя придумывали их сами. Игры рассматривались в основном как способ внесения разнообразия в приемы обучения и для усиления учебной мотивации. Затем были созданы игры, активно способствующие развитию познавательной деятельности школьников. Так что современная школьная география располагает уже большим арсеналом разного рода игр – как индивидуальных, так и коллективных. Многие из них рассчитаны на проведение в классе, на уроке.</a:t>
            </a:r>
          </a:p>
          <a:p>
            <a:pPr>
              <a:buNone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1"/>
          <p:cNvSpPr txBox="1">
            <a:spLocks/>
          </p:cNvSpPr>
          <p:nvPr/>
        </p:nvSpPr>
        <p:spPr bwMode="auto">
          <a:xfrm>
            <a:off x="3779912" y="1124744"/>
            <a:ext cx="4786346" cy="5305258"/>
          </a:xfrm>
          <a:prstGeom prst="rect">
            <a:avLst/>
          </a:prstGeom>
          <a:ln w="25400" cap="flat" cmpd="sng" algn="ctr">
            <a:solidFill>
              <a:schemeClr val="accent2"/>
            </a:solidFill>
            <a:prstDash val="solid"/>
            <a:miter lim="800000"/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1. Ролевая игра по теме «Природа Антарктиды» 7 класс.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2. Счастливый случай 6 класс;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3. Природа России 8 класс;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4. Путешествие по южным материкам 7 класс.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5. «Кто быстрее»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6. «Третий лишний»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7. «Угадай контур»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5" name="Picture 2" descr="http://www.hullumaja.com/files/pictures/2009/10/24/qhM9rlPZI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2839661" cy="37862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Источники:</a:t>
            </a:r>
            <a:endParaRPr lang="ru-RU" dirty="0"/>
          </a:p>
        </p:txBody>
      </p:sp>
      <p:sp>
        <p:nvSpPr>
          <p:cNvPr id="4" name="Содержимое 1"/>
          <p:cNvSpPr>
            <a:spLocks noGrp="1"/>
          </p:cNvSpPr>
          <p:nvPr>
            <p:ph idx="1"/>
          </p:nvPr>
        </p:nvSpPr>
        <p:spPr>
          <a:xfrm>
            <a:off x="467544" y="1772816"/>
            <a:ext cx="8229600" cy="4525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1. Агеева И.Д. Веселая география на уроках и праздниках. –М.:  ТЦ Сфера, 2005. -240с.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Душина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И.В., Пятунин В.Б., Летягин А.А. Методика обучения географии в общеобразовательных учреждениях: учебное пособие для студентов вузов. Москва: Дрофа, 2007. - 509 с.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3. Петрова Н.Н., Сиротин В.И. Настольная книга учителя географии. - Москва: ООО “Издательство АСТ”: ООО “Издательство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Астрель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”, 2004. - 302 с.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4. Семина Г.В. Игровые технологии на уроках географии. /Учительский портал/ [Электронный ресурс] - Режим доступа: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  <a:hlinkClick r:id="rId2"/>
              </a:rPr>
              <a:t>http://www.uchportal.ru/publ/23-1-0-1589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5. Материалы журнала «География в школе».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03648" y="2492896"/>
            <a:ext cx="6779096" cy="3345235"/>
          </a:xfrm>
        </p:spPr>
        <p:txBody>
          <a:bodyPr/>
          <a:lstStyle/>
          <a:p>
            <a:pPr>
              <a:buNone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  Спасибо за внимание!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229600" cy="981075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Актуальность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2060848"/>
            <a:ext cx="8640960" cy="4525962"/>
          </a:xfrm>
        </p:spPr>
        <p:txBody>
          <a:bodyPr/>
          <a:lstStyle/>
          <a:p>
            <a:r>
              <a:rPr lang="ru-RU" sz="2200" dirty="0" smtClean="0"/>
              <a:t>Географическое образование - надежная основа для воспитания рачительного хозяина своей страны и Земли, как общего дома человечества. Именно это образование дает осознанное понимание единства современного мира и человечества в его многообразии и единстве.</a:t>
            </a:r>
          </a:p>
          <a:p>
            <a:r>
              <a:rPr lang="ru-RU" sz="2200" dirty="0" smtClean="0"/>
              <a:t>И чтобы учащиеся могли правильно понять материальные, духовые и культурные ценности, окружающие их, и смысл существования человека в пространстве ,необходимо накопление больших географических познаний.</a:t>
            </a:r>
          </a:p>
          <a:p>
            <a:r>
              <a:rPr lang="ru-RU" sz="2200" dirty="0" smtClean="0"/>
              <a:t>В организации процесса обучения с использованием  новых педагогических технологий значительная роль принадлежит и современным средствам обучения школьников.</a:t>
            </a:r>
            <a:endParaRPr lang="ru-RU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916832"/>
            <a:ext cx="8229600" cy="4525963"/>
          </a:xfrm>
        </p:spPr>
        <p:txBody>
          <a:bodyPr/>
          <a:lstStyle/>
          <a:p>
            <a:r>
              <a:rPr lang="ru-RU" sz="2800" dirty="0" smtClean="0"/>
              <a:t>С овладением любой новой технологии начинается новое педагогическое мышление учителя: четкость, структурность, ясность методического языка, появление обоснованной нормы в методике.</a:t>
            </a:r>
          </a:p>
          <a:p>
            <a:r>
              <a:rPr lang="ru-RU" sz="2800" dirty="0" smtClean="0"/>
              <a:t>Применяя педагогические технологии на уроках, я убедилась, что процесс обучения географии можно рассматривать с новой точки зрения, добиваясь более качественных результатов.</a:t>
            </a:r>
          </a:p>
          <a:p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Инновационные педагогические технологии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844824"/>
            <a:ext cx="8291264" cy="4525963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Технологии исследовательского обучения (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Обучение учащихся основам исследовательской деятельности).</a:t>
            </a:r>
          </a:p>
          <a:p>
            <a:pPr marL="514350" indent="-514350">
              <a:buNone/>
            </a:pP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AutoNum type="arabicPeriod"/>
            </a:pPr>
            <a:endParaRPr lang="ru-RU" dirty="0" smtClean="0"/>
          </a:p>
          <a:p>
            <a:pPr lvl="0">
              <a:buNone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4097" name="Picture 1" descr="C:\Users\Татьяна\Desktop\8d309e043d79d50766ebe7817557e95b-800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8568952" cy="6426714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Татьяна\Desktop\slide-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490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88640"/>
            <a:ext cx="8445624" cy="1872208"/>
          </a:xfrm>
        </p:spPr>
        <p:txBody>
          <a:bodyPr/>
          <a:lstStyle/>
          <a:p>
            <a:pPr lvl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Информационные технологии.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Обучение работе с разными источниками информации, готовности к самообразованию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Users\Татьяна\Desktop\img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988840"/>
            <a:ext cx="7560840" cy="48691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332656"/>
            <a:ext cx="8424936" cy="4525963"/>
          </a:xfrm>
        </p:spPr>
        <p:txBody>
          <a:bodyPr/>
          <a:lstStyle/>
          <a:p>
            <a:pPr lvl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4. Дистанционное обучение.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(Использование сетевых технологий ИНТЕРНЕТА).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2060848"/>
            <a:ext cx="849694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Для организации уроков географии в дистанционном режиме я использую несколько цифровых образовательных платформ и сервисов:</a:t>
            </a:r>
          </a:p>
          <a:p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Zoom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– платформа для организации видеоконференций;</a:t>
            </a:r>
          </a:p>
          <a:p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Online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Test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Pad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онлайн-конструктор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для создания тестов;</a:t>
            </a:r>
          </a:p>
          <a:p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Якласс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- задания на отметку в журнал;</a:t>
            </a:r>
          </a:p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РЕШУ ЕГЭ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география;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СДАМ ГИА: РЕШУ ОГЭ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– подготовка к экзаменам;</a:t>
            </a:r>
          </a:p>
          <a:p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interneturok.ru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subject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geografy</a:t>
            </a:r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WhatsApp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Вконтакте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– консультации детей и родителей, ответы на вопросы.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  <a:solidFill>
            <a:schemeClr val="accent1"/>
          </a:solidFill>
        </p:spPr>
        <p:txBody>
          <a:bodyPr/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5. Метод проектов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трелка вниз 5"/>
          <p:cNvSpPr/>
          <p:nvPr/>
        </p:nvSpPr>
        <p:spPr>
          <a:xfrm>
            <a:off x="1691680" y="1340768"/>
            <a:ext cx="432048" cy="1728192"/>
          </a:xfrm>
          <a:prstGeom prst="downArrow">
            <a:avLst>
              <a:gd name="adj1" fmla="val 50000"/>
              <a:gd name="adj2" fmla="val 113493"/>
            </a:avLst>
          </a:prstGeom>
          <a:solidFill>
            <a:srgbClr val="33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3212976"/>
            <a:ext cx="3672408" cy="2862322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algn="just"/>
            <a:r>
              <a:rPr lang="ru-RU" sz="2000" u="sng" dirty="0" smtClean="0">
                <a:latin typeface="Times New Roman" pitchFamily="18" charset="0"/>
                <a:cs typeface="Times New Roman" pitchFamily="18" charset="0"/>
              </a:rPr>
              <a:t>Мини проекты на уроках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Такой вид работы используется очень часто. В девятом классе, при изучении различных отраслей промышленности, ребята создают проекты различных предприятий, проекты освоения месторождений полезных ископаемых.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трелка вниз 8"/>
          <p:cNvSpPr/>
          <p:nvPr/>
        </p:nvSpPr>
        <p:spPr>
          <a:xfrm>
            <a:off x="6732240" y="1268760"/>
            <a:ext cx="432048" cy="1728192"/>
          </a:xfrm>
          <a:prstGeom prst="downArrow">
            <a:avLst>
              <a:gd name="adj1" fmla="val 50000"/>
              <a:gd name="adj2" fmla="val 91465"/>
            </a:avLst>
          </a:prstGeom>
          <a:solidFill>
            <a:srgbClr val="33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4427984" y="3140968"/>
            <a:ext cx="4499992" cy="3170099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Проекты могут быть долгосрочными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Например, в 6 классе в течение всего года дети выстраивают модель гипотетического материка. Рисуют для него всевозможные тематические карты, придумывают для него новые страны и города, сочиняют историю открытия и исследования.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Работа над таким проектом проходит в течение всего учебного года.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/>
          <a:lstStyle/>
          <a:p>
            <a:pPr lvl="0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Мультимедийные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и интерактивные технологии.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9024" y="1196752"/>
            <a:ext cx="8533456" cy="5102027"/>
          </a:xfrm>
          <a:solidFill>
            <a:schemeClr val="bg1"/>
          </a:solidFill>
        </p:spPr>
        <p:txBody>
          <a:bodyPr/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одной китайской притче говорится: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«Скажи мне – и я забуду; покажи мне – и я запомню; дай сделать – и я пойму».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этих словах находит свое отражение суть интерактивного обучения. </a:t>
            </a:r>
          </a:p>
          <a:p>
            <a:pPr algn="ctr">
              <a:buNone/>
            </a:pPr>
            <a:r>
              <a:rPr lang="ru-RU" sz="20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качестве интерактивных приемов можно использовать: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Разминка (отработки номенклатуры в парах);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2. Кластер (схемы при изучении нового);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3. «Смысловые пропорции»;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4. «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Синквейн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 (пример на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след.слайде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);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5. «Лестница»;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6. Ролевые игры (при изучении компонентов природы);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7. Конкурсы.</a:t>
            </a:r>
          </a:p>
          <a:p>
            <a:pPr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6220</TotalTime>
  <Words>665</Words>
  <Application>Microsoft Office PowerPoint</Application>
  <PresentationFormat>Экран (4:3)</PresentationFormat>
  <Paragraphs>60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Diseño predeterminado</vt:lpstr>
      <vt:lpstr>Использование инновационных технологий на уроках географии </vt:lpstr>
      <vt:lpstr>Актуальность</vt:lpstr>
      <vt:lpstr>Слайд 3</vt:lpstr>
      <vt:lpstr>Инновационные педагогические технологии</vt:lpstr>
      <vt:lpstr>Слайд 5</vt:lpstr>
      <vt:lpstr>Слайд 6</vt:lpstr>
      <vt:lpstr>Слайд 7</vt:lpstr>
      <vt:lpstr>5. Метод проектов</vt:lpstr>
      <vt:lpstr>6. Мультимедийные и интерактивные технологии. </vt:lpstr>
      <vt:lpstr>Слайд 10</vt:lpstr>
      <vt:lpstr>7. Технологии проблемного обучения</vt:lpstr>
      <vt:lpstr>8. Игровая технология</vt:lpstr>
      <vt:lpstr>Слайд 13</vt:lpstr>
      <vt:lpstr>Источники:</vt:lpstr>
      <vt:lpstr>Слайд 15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Mariajose</dc:creator>
  <cp:lastModifiedBy>Бухгалтер</cp:lastModifiedBy>
  <cp:revision>647</cp:revision>
  <dcterms:created xsi:type="dcterms:W3CDTF">2010-05-23T14:28:12Z</dcterms:created>
  <dcterms:modified xsi:type="dcterms:W3CDTF">2022-11-02T12:59:49Z</dcterms:modified>
</cp:coreProperties>
</file>