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59" r:id="rId5"/>
    <p:sldId id="260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728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3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152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105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4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557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244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748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71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90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654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DF2A5-C4E6-4D88-93F3-9724CB1D41B7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B566C-A837-42B4-B98E-196AAC331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466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27"/>
            <a:ext cx="12192001" cy="68502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64558" y="1371600"/>
            <a:ext cx="8923878" cy="2113820"/>
          </a:xfrm>
          <a:prstGeom prst="rect">
            <a:avLst/>
          </a:prstGeom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и сложные предложения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83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7200900" y="248078"/>
            <a:ext cx="4177145" cy="4114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грамматическую основу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 есть подлежащее и сказуемое.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Подлежащее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 того, о ком (о чём говорится) в предложении.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Сказуемое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 то, что с ним происходит.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56194" y="248078"/>
            <a:ext cx="38550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Вспоминаем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54" y="955964"/>
            <a:ext cx="6911109" cy="582929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12719" y="4036868"/>
            <a:ext cx="52231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два или несколько слов, которые связаны по смыслу и выражают законченную мысль.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00900" y="4736991"/>
            <a:ext cx="45304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сказуемое          подлежащее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Ярко  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светит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572500" y="5891153"/>
            <a:ext cx="11845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33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839711" y="1576794"/>
            <a:ext cx="4374573" cy="62047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Прозвенел звонок на урок.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89707" y="2473619"/>
            <a:ext cx="4424577" cy="64909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 вошёл учитель.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83003" y="3399066"/>
            <a:ext cx="4331281" cy="61722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сели за парты.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4071" y="4414199"/>
            <a:ext cx="11274138" cy="82088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Прозвенел звонок на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урок, в класс вошёл учитель, ребята сели за парты.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426650" y="1510489"/>
            <a:ext cx="4143378" cy="67176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614112" y="1918133"/>
            <a:ext cx="1863885" cy="56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700842" y="2054101"/>
            <a:ext cx="1309796" cy="45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5456846" y="2532826"/>
            <a:ext cx="4113182" cy="6573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671697" y="2030650"/>
            <a:ext cx="1775984" cy="172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724728" y="2882998"/>
            <a:ext cx="1620663" cy="277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724728" y="3011555"/>
            <a:ext cx="1620661" cy="126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600615" y="3011555"/>
            <a:ext cx="1401907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5456846" y="3423161"/>
            <a:ext cx="4113182" cy="67908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5665846" y="3845200"/>
            <a:ext cx="1738425" cy="216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724728" y="3980119"/>
            <a:ext cx="167954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600616" y="3958230"/>
            <a:ext cx="1401907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382727" y="5604228"/>
            <a:ext cx="11274138" cy="82088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.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753337" y="6165473"/>
            <a:ext cx="1776849" cy="73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789707" y="6272279"/>
            <a:ext cx="1704111" cy="103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2621971" y="6291804"/>
            <a:ext cx="1323110" cy="103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4300099" y="6225848"/>
            <a:ext cx="1719697" cy="36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4334731" y="6331865"/>
            <a:ext cx="1676409" cy="51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244935" y="6329077"/>
            <a:ext cx="12330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900550" y="6215457"/>
            <a:ext cx="1866905" cy="103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7900550" y="6333230"/>
            <a:ext cx="1830535" cy="38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9975273" y="6321582"/>
            <a:ext cx="100532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968641" y="791220"/>
            <a:ext cx="3191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676629" y="821230"/>
            <a:ext cx="3673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предложения</a:t>
            </a:r>
            <a:endParaRPr 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2" name="Рисунок 61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 b="2873"/>
          <a:stretch/>
        </p:blipFill>
        <p:spPr bwMode="auto">
          <a:xfrm>
            <a:off x="10100278" y="116789"/>
            <a:ext cx="1743942" cy="27662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6843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emo.mob-edu.ru/ui/upload/courses/109137/files/web_resources/10/Images_10/Rus_3_10_3_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08" y="624554"/>
            <a:ext cx="5486689" cy="411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emo.mob-edu.ru/ui/upload/courses/109137/files/web_resources/10/Images_10/Rus_3_10_3_1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73" y="471485"/>
            <a:ext cx="5306292" cy="397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8208" y="4611463"/>
            <a:ext cx="51019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Предложение, в котором одна грамматическая основа, называется 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простым </a:t>
            </a:r>
            <a:r>
              <a:rPr lang="ru-RU" sz="240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предложением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13248" y="4739571"/>
            <a:ext cx="5068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Предложение, в котором две грамматические основы и больше, называется 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сложным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предложением.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18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1829" y="1384500"/>
            <a:ext cx="11281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Вдруг грянул гром. Сверкнула яркая молния. Хлынул дождь.</a:t>
            </a:r>
          </a:p>
          <a:p>
            <a:pPr>
              <a:buFont typeface="+mj-lt"/>
              <a:buAutoNum type="arabicPeriod"/>
            </a:pP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Наступила весна. Снег растаял.</a:t>
            </a:r>
          </a:p>
          <a:p>
            <a:pPr>
              <a:buFont typeface="+mj-lt"/>
              <a:buAutoNum type="arabicPeriod"/>
            </a:pP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Наступила осень. Улетели птицы.</a:t>
            </a:r>
            <a:endParaRPr lang="ru-RU" sz="32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5798" y="301336"/>
            <a:ext cx="9580419" cy="7481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из данных простых предложений сложные.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 b="2873"/>
          <a:stretch/>
        </p:blipFill>
        <p:spPr bwMode="auto">
          <a:xfrm>
            <a:off x="10422396" y="116790"/>
            <a:ext cx="1340113" cy="14314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09153" y="3102142"/>
            <a:ext cx="11170229" cy="97674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Вдруг грянул гром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сверкнула молния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хлынул дождь.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01829" y="4265923"/>
            <a:ext cx="6845880" cy="872836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Наступила весна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снег растаял.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01829" y="5467805"/>
            <a:ext cx="7022526" cy="872836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Наступила осень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улетели птицы.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6" t="-862"/>
          <a:stretch/>
        </p:blipFill>
        <p:spPr bwMode="auto">
          <a:xfrm>
            <a:off x="8301036" y="4078887"/>
            <a:ext cx="1965181" cy="24856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401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9937" y="373025"/>
            <a:ext cx="11045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предложение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 котором две грамматические основы.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4236" y="1519720"/>
            <a:ext cx="100687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 ночам давили морозы, трава обрастала инеем. 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(М. Шолохов)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Гудит далёким глухим гулом церковный колокол. 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(Н. Тэффи)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Ровные удары сливаются в сплошной тяжкий сон. 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(Н. Тэффи)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няня ушла в церковь. 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(Н. Тэффи)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4236" y="4141645"/>
            <a:ext cx="10816937" cy="184438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 ночам </a:t>
            </a:r>
            <a:r>
              <a:rPr lang="ru-RU" sz="3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давили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морозы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трава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обрастала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инеем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821129" y="5325342"/>
            <a:ext cx="1371600" cy="103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329051" y="5325342"/>
            <a:ext cx="1905000" cy="51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равая фигурная скобка 11"/>
          <p:cNvSpPr/>
          <p:nvPr/>
        </p:nvSpPr>
        <p:spPr>
          <a:xfrm rot="5400000">
            <a:off x="4132982" y="4177581"/>
            <a:ext cx="446809" cy="307051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ая фигурная скобка 12"/>
          <p:cNvSpPr/>
          <p:nvPr/>
        </p:nvSpPr>
        <p:spPr>
          <a:xfrm rot="5400000">
            <a:off x="7475389" y="4227369"/>
            <a:ext cx="446809" cy="307051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71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8762" y="1062796"/>
            <a:ext cx="11076709" cy="39703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Читаю предложение.</a:t>
            </a:r>
          </a:p>
          <a:p>
            <a:pPr>
              <a:buFont typeface="+mj-lt"/>
              <a:buAutoNum type="arabicPeriod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Нахожу и подчёркиваю карандашом главные члены предложения.</a:t>
            </a:r>
          </a:p>
          <a:p>
            <a:pPr>
              <a:buFont typeface="+mj-lt"/>
              <a:buAutoNum type="arabicPeriod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 количество грамматических основ. Цифрами показываю количество частей.</a:t>
            </a:r>
            <a:b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Устанавливаю, какое предложение — простое или сложное.</a:t>
            </a:r>
          </a:p>
          <a:p>
            <a:pPr>
              <a:buFont typeface="+mj-lt"/>
              <a:buAutoNum type="arabicPeriod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Ставлю запятые между частями.</a:t>
            </a:r>
          </a:p>
          <a:p>
            <a:pPr>
              <a:buFont typeface="+mj-lt"/>
              <a:buAutoNum type="arabicPeriod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Проверяю наличие однородных членов предложения.</a:t>
            </a:r>
          </a:p>
          <a:p>
            <a:pPr>
              <a:buFont typeface="+mj-lt"/>
              <a:buAutoNum type="arabicPeriod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Объясняю знаки препинания (необходимость постановки запятых) графически (при помощи схемы)</a:t>
            </a:r>
            <a:endParaRPr lang="ru-RU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2512" y="95888"/>
            <a:ext cx="46591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работы:</a:t>
            </a:r>
            <a:endParaRPr lang="ru-RU" sz="40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8762" y="5381444"/>
            <a:ext cx="108585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Запомни! 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на границах простых предложений в составе одного сложного ставится всегда!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03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134</Words>
  <Application>Microsoft Office PowerPoint</Application>
  <PresentationFormat>Широкоэкранный</PresentationFormat>
  <Paragraphs>37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21</cp:revision>
  <dcterms:created xsi:type="dcterms:W3CDTF">2020-05-12T14:23:51Z</dcterms:created>
  <dcterms:modified xsi:type="dcterms:W3CDTF">2020-11-01T11:42:55Z</dcterms:modified>
</cp:coreProperties>
</file>