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1" r:id="rId3"/>
    <p:sldId id="260" r:id="rId4"/>
    <p:sldId id="258" r:id="rId5"/>
    <p:sldId id="257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6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95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147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6235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20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10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36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739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0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20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921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49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43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886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39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4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8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E2016-2045-410D-A0C4-B877F52EE533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67D90-9548-44FB-B923-88726227C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6695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CDDA014-A64A-471A-B89F-F2B71B6F3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596" y="365126"/>
            <a:ext cx="9567203" cy="3101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Алфавит. Правила чтения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A78215-5208-4B74-B5C5-88F2623B7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3" y="904141"/>
            <a:ext cx="3619500" cy="57531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05398E0-159B-4EC6-86C7-A12C091E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070" y="904142"/>
            <a:ext cx="8137876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53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2D3443-B7EB-4A4B-9016-1D4773E8F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14" y="133395"/>
            <a:ext cx="6952371" cy="659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9C92F0-5BCA-4C30-8E19-2C1CB8D62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52" y="2945033"/>
            <a:ext cx="5338592" cy="34552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CB3E36-A4F8-45AE-B735-2A970CFF45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166" y="112542"/>
            <a:ext cx="9480834" cy="362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89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40B2AF-2E1B-4CDD-B69D-5F3F12ABA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60" y="257515"/>
            <a:ext cx="7645728" cy="605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05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D9A6DD-7D60-47AB-AEFC-059C5CA85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3" y="609600"/>
            <a:ext cx="10606374" cy="27666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Практика чтения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84E990-EEDD-40E3-9EDA-E72C4A5B2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37" y="1118486"/>
            <a:ext cx="11022916" cy="16247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87B5A2-37AF-4861-9D9F-B70403778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78" y="2975420"/>
            <a:ext cx="11031275" cy="11212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1FBC03-2E87-4D7F-80FB-4AC1B376D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39" y="4352047"/>
            <a:ext cx="11009014" cy="203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31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10C912-9D69-4A5D-9681-363020DB1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60688"/>
            <a:ext cx="11186160" cy="20836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28D929-0EB8-4E2B-A024-6FC44773F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86" y="2749990"/>
            <a:ext cx="11045228" cy="13580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247B137-6906-4A63-B01B-E68411AB0D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86" y="4513615"/>
            <a:ext cx="11045228" cy="170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FE28D2-C084-450E-A2DC-57EC812D2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80" y="-6202"/>
            <a:ext cx="9920435" cy="686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36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F0F77C-D9E9-48A8-A545-1B8DFAA3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6012" cy="38004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5348E1-4F54-4BAC-9084-1DCA095CA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083" y="3147645"/>
            <a:ext cx="485092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744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87EAAC0-8486-4D1B-92E9-66EE2A29F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4" y="902326"/>
            <a:ext cx="6278145" cy="4438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AC3A44-EF71-4326-A704-41E4288FA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889" y="1885071"/>
            <a:ext cx="5683028" cy="28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93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340DE0-FF34-4037-83EC-A8DE7600D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085" y="545134"/>
            <a:ext cx="8101830" cy="576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2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93B656-6449-4F6C-9925-3E2B823B7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372" y="203982"/>
            <a:ext cx="7477080" cy="626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67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54D358-E55E-4F10-BAEC-9F6D6D69E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03" y="479485"/>
            <a:ext cx="7056194" cy="589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8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6F5383-D85C-4390-9045-C64FB050E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560" y="0"/>
            <a:ext cx="7845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54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879F65-B1CF-4A20-A067-F6BF63B52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457" y="298718"/>
            <a:ext cx="8347417" cy="626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464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46</TotalTime>
  <Words>6</Words>
  <Application>Microsoft Office PowerPoint</Application>
  <PresentationFormat>Широкоэкранный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Bookman Old Style</vt:lpstr>
      <vt:lpstr>Rockwell</vt:lpstr>
      <vt:lpstr>Damask</vt:lpstr>
      <vt:lpstr>Алфавит. Правила чтения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Практика чтения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Алфавит. Правила чтения</dc:title>
  <dc:creator>Андрей</dc:creator>
  <cp:lastModifiedBy>Андрей</cp:lastModifiedBy>
  <cp:revision>25</cp:revision>
  <dcterms:created xsi:type="dcterms:W3CDTF">2020-12-02T10:20:01Z</dcterms:created>
  <dcterms:modified xsi:type="dcterms:W3CDTF">2020-12-02T20:46:05Z</dcterms:modified>
</cp:coreProperties>
</file>