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884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7C944-0A4A-402C-AD0C-DD5879053736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D4F84-147C-4C6C-A48A-D2557ED01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9.pn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22.png"/><Relationship Id="rId18" Type="http://schemas.openxmlformats.org/officeDocument/2006/relationships/image" Target="../media/image47.png"/><Relationship Id="rId3" Type="http://schemas.openxmlformats.org/officeDocument/2006/relationships/image" Target="../media/image34.jpeg"/><Relationship Id="rId21" Type="http://schemas.openxmlformats.org/officeDocument/2006/relationships/image" Target="../media/image50.png"/><Relationship Id="rId7" Type="http://schemas.openxmlformats.org/officeDocument/2006/relationships/image" Target="../media/image38.jpeg"/><Relationship Id="rId12" Type="http://schemas.openxmlformats.org/officeDocument/2006/relationships/image" Target="../media/image42.jpeg"/><Relationship Id="rId17" Type="http://schemas.openxmlformats.org/officeDocument/2006/relationships/image" Target="../media/image46.png"/><Relationship Id="rId2" Type="http://schemas.openxmlformats.org/officeDocument/2006/relationships/image" Target="../media/image2.jpeg"/><Relationship Id="rId16" Type="http://schemas.openxmlformats.org/officeDocument/2006/relationships/image" Target="../media/image45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1.jpeg"/><Relationship Id="rId5" Type="http://schemas.openxmlformats.org/officeDocument/2006/relationships/image" Target="../media/image36.jpeg"/><Relationship Id="rId15" Type="http://schemas.openxmlformats.org/officeDocument/2006/relationships/image" Target="../media/image44.png"/><Relationship Id="rId10" Type="http://schemas.openxmlformats.org/officeDocument/2006/relationships/image" Target="../media/image40.jpeg"/><Relationship Id="rId19" Type="http://schemas.openxmlformats.org/officeDocument/2006/relationships/image" Target="../media/image48.png"/><Relationship Id="rId4" Type="http://schemas.openxmlformats.org/officeDocument/2006/relationships/image" Target="../media/image35.png"/><Relationship Id="rId9" Type="http://schemas.openxmlformats.org/officeDocument/2006/relationships/image" Target="../media/image39.jpeg"/><Relationship Id="rId1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иктория\Downloads\1617317063_51-p-fon-dlya-prezentatsii-s-zhivotnimi-53.jpg"/>
          <p:cNvPicPr>
            <a:picLocks noChangeAspect="1" noChangeArrowheads="1"/>
          </p:cNvPicPr>
          <p:nvPr/>
        </p:nvPicPr>
        <p:blipFill>
          <a:blip r:embed="rId2" cstate="print"/>
          <a:srcRect b="17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2204864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Дикие животные наших лесов и их детёныши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530120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Мелехова Виктория Викторовна, студент СДО 8092з, 4 курс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ия\Downloads\1610818925_29-p-serii-fon-dlya-prezentatsii-powerpoint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764704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Уточнить представление о диких животных наших лесов.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595021"/>
            <a:ext cx="77768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Активизировать и расширить словарь по лексической теме: «Дикие животные и их детёныши»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навык образовывать имена существительные с суффиксами –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онок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-, -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енок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-.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навык образовывать имена существительные с помощью суффикса -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ищ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Закрепить навык образования существительных  в единственном и множественном числе с помощью уменьшительно-ласкательных суффиксов.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Закрепить навык образования притяжательных прилагательных.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Закрепить навык согласования имён существительных с числительными.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внимания, памяти, мышления.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общей моторики, координации речи с движениями.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ия\Downloads\1610818925_29-p-serii-fon-dlya-prezentatsii-powerpoint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548680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1340768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Летом сер, зимою бел,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характеру несмел.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полянкам скачет ловко,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Любит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сочную морковку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5122" name="Picture 2" descr="https://papik.pro/uploads/posts/2021-12/1639205241_29-papik-pro-p-zayats-klipart-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852936"/>
            <a:ext cx="1819414" cy="146797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364088" y="1340768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 меня роскошный хвост, А характер мой непрост — Я коварна и хитра. Глубоко моя нора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https://thypix.com/wp-content/uploads/2020/05/fox-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988840"/>
            <a:ext cx="1684049" cy="233541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419872" y="3284984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Родственник домашней киске,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зверь не робкий. Бродит хищник уссурийский По таежной тропке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8" name="Picture 8" descr="https://images-na.ssl-images-amazon.com/images/I/81ZaAm6m6qL._AC_SL1500_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4797152"/>
            <a:ext cx="1875504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ия\Downloads\1610818925_29-p-serii-fon-dlya-prezentatsii-powerpoint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2" name="Picture 6" descr="https://phonoteka.org/uploads/posts/2021-04/1619733868_1-phonoteka_org-p-tropinka-bez-fona-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386" y="0"/>
            <a:ext cx="8972614" cy="6858000"/>
          </a:xfrm>
          <a:prstGeom prst="rect">
            <a:avLst/>
          </a:prstGeom>
          <a:noFill/>
        </p:spPr>
      </p:pic>
      <p:pic>
        <p:nvPicPr>
          <p:cNvPr id="10" name="Picture 12" descr="https://kartinkin.net/uploads/posts/2022-02/1645069305_2-kartinkin-net-p-doktor-aibolit-kartinki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2376264" cy="352373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907704" y="188640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Назови семью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14" name="Picture 18" descr="https://i.pinimg.com/originals/45/b1/0a/45b10a0799bcbd5fa142c58930a0382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509120"/>
            <a:ext cx="2494735" cy="2039446"/>
          </a:xfrm>
          <a:prstGeom prst="rect">
            <a:avLst/>
          </a:prstGeom>
          <a:noFill/>
        </p:spPr>
      </p:pic>
      <p:sp>
        <p:nvSpPr>
          <p:cNvPr id="4132" name="AutoShape 36" descr="https://st.depositphotos.com/1967477/1959/v/450/depositphotos_19591715-stock-illustration-easter-bunny-thumb-u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2411760" y="2780928"/>
            <a:ext cx="1656184" cy="1634028"/>
            <a:chOff x="827584" y="692696"/>
            <a:chExt cx="2520280" cy="2210093"/>
          </a:xfrm>
        </p:grpSpPr>
        <p:pic>
          <p:nvPicPr>
            <p:cNvPr id="4122" name="Picture 26" descr="https://i.pinimg.com/originals/c1/1a/c3/c11ac31e910b5438bfec31890ca7c54f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7584" y="692696"/>
              <a:ext cx="1575941" cy="1971210"/>
            </a:xfrm>
            <a:prstGeom prst="rect">
              <a:avLst/>
            </a:prstGeom>
            <a:noFill/>
          </p:spPr>
        </p:pic>
        <p:pic>
          <p:nvPicPr>
            <p:cNvPr id="4133" name="Picture 3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51719" y="908720"/>
              <a:ext cx="1296145" cy="19940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35" name="Picture 39" descr="https://thumbs.dreamstime.com/b/%D1%81%D0%B5%D0%BC%D1%8C%D1%8F-%D0%BB%D0%B8%D1%81%D1%8B-%D1%88%D0%B0%D1%80%D0%B6%D0%B0-%D0%B8%D0%B7%D0%BE%D0%BB%D0%B8%D1%80%D0%BE%D0%B2%D0%B0%D0%BD%D0%BD%D0%B0%D1%8F-%D0%BD%D0%B0-%D0%B1%D0%B5%D0%BB%D0%BE%D0%B9-%D0%BF%D1%80%D0%B5%D0%B4%D0%BF%D0%BE%D1%81%D1%8B%D0%BB%D0%BA%D0%B5-11364555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2132856"/>
            <a:ext cx="2304256" cy="2304256"/>
          </a:xfrm>
          <a:prstGeom prst="rect">
            <a:avLst/>
          </a:prstGeom>
          <a:noFill/>
        </p:spPr>
      </p:pic>
      <p:grpSp>
        <p:nvGrpSpPr>
          <p:cNvPr id="44" name="Группа 43"/>
          <p:cNvGrpSpPr/>
          <p:nvPr/>
        </p:nvGrpSpPr>
        <p:grpSpPr>
          <a:xfrm>
            <a:off x="5292080" y="1484784"/>
            <a:ext cx="1779722" cy="1008112"/>
            <a:chOff x="1691680" y="1052736"/>
            <a:chExt cx="2355786" cy="1368152"/>
          </a:xfrm>
        </p:grpSpPr>
        <p:pic>
          <p:nvPicPr>
            <p:cNvPr id="4141" name="Picture 45" descr="https://i.pinimg.com/originals/4d/47/9c/4d479c8ad9e48275eaeb3244bafc06b9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938"/>
            <a:stretch>
              <a:fillRect/>
            </a:stretch>
          </p:blipFill>
          <p:spPr bwMode="auto">
            <a:xfrm>
              <a:off x="2714220" y="1052736"/>
              <a:ext cx="1333246" cy="1296144"/>
            </a:xfrm>
            <a:prstGeom prst="rect">
              <a:avLst/>
            </a:prstGeom>
            <a:noFill/>
          </p:spPr>
        </p:pic>
        <p:pic>
          <p:nvPicPr>
            <p:cNvPr id="4143" name="Picture 47" descr="https://i.pinimg.com/736x/09/06/5a/09065a8a2d31c2008c4807e3071412b7--anime-wolf-drawing-wolf-drawings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5477" t="2362" b="6155"/>
            <a:stretch>
              <a:fillRect/>
            </a:stretch>
          </p:blipFill>
          <p:spPr bwMode="auto">
            <a:xfrm>
              <a:off x="1691680" y="1052736"/>
              <a:ext cx="1383539" cy="136815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195 -0.7541 C 0.39306 -0.72819 0.45417 -0.70206 0.40539 -0.58732 C 0.35678 -0.47235 0.10764 -0.16308 0.04011 -0.06523 C -0.02725 0.03285 -0.01371 0.01643 -4.72222E-6 -3.12514E-6 " pathEditMode="relative" rAng="0" ptsTypes="aaaA">
                                      <p:cBhvr>
                                        <p:cTn id="14" dur="5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44 -0.59241 C 0.58437 -0.57923 0.65433 -0.56604 0.56857 -0.46727 C 0.4828 -0.36849 0.24131 -0.18436 -5.55556E-6 2.22993E-6 " pathEditMode="relative" ptsTypes="aaA">
                                      <p:cBhvr>
                                        <p:cTn id="2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88 -0.5746 C 0.33976 -0.54475 0.40383 -0.51468 0.35782 -0.41892 C 0.31181 -0.32315 0.0599 -0.06985 6.66667E-6 7.12931E-6 " pathEditMode="relative" ptsTypes="aaA">
                                      <p:cBhvr>
                                        <p:cTn id="30" dur="5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563 -0.34513 C 0.2691 -0.32037 0.32257 -0.29539 0.28663 -0.23779 C 0.2507 -0.18019 0.04774 -0.03955 5.55556E-7 -9.69234E-7 " pathEditMode="relative" ptsTypes="aaA">
                                      <p:cBhvr>
                                        <p:cTn id="38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ия\Downloads\1610818925_29-p-serii-fon-dlya-prezentatsii-powerpoint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907704" y="188640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Звери испугались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32" name="AutoShape 36" descr="https://st.depositphotos.com/1967477/1959/v/450/depositphotos_19591715-stock-illustration-easter-bunny-thumb-u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539552" y="3789040"/>
            <a:ext cx="2322882" cy="2708920"/>
            <a:chOff x="539552" y="3789040"/>
            <a:chExt cx="2322882" cy="2708920"/>
          </a:xfrm>
        </p:grpSpPr>
        <p:pic>
          <p:nvPicPr>
            <p:cNvPr id="19460" name="Picture 4" descr="https://i.pinimg.com/736x/09/06/5a/09065a8a2d31c2008c4807e3071412b7--anime-wolf-drawing-wolf-drawings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5477" t="2362" b="6155"/>
            <a:stretch>
              <a:fillRect/>
            </a:stretch>
          </p:blipFill>
          <p:spPr bwMode="auto">
            <a:xfrm>
              <a:off x="1187624" y="4509120"/>
              <a:ext cx="1674810" cy="1656184"/>
            </a:xfrm>
            <a:prstGeom prst="rect">
              <a:avLst/>
            </a:prstGeom>
            <a:noFill/>
          </p:spPr>
        </p:pic>
        <p:pic>
          <p:nvPicPr>
            <p:cNvPr id="19474" name="Picture 18" descr="https://papik.pro/uploads/posts/2021-12/1639321727_1-papik-pro-p-yelochka-klipart-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3789040"/>
              <a:ext cx="1863415" cy="2708920"/>
            </a:xfrm>
            <a:prstGeom prst="rect">
              <a:avLst/>
            </a:prstGeom>
            <a:noFill/>
          </p:spPr>
        </p:pic>
      </p:grpSp>
      <p:grpSp>
        <p:nvGrpSpPr>
          <p:cNvPr id="33" name="Группа 32"/>
          <p:cNvGrpSpPr/>
          <p:nvPr/>
        </p:nvGrpSpPr>
        <p:grpSpPr>
          <a:xfrm>
            <a:off x="3275856" y="2204864"/>
            <a:ext cx="2266652" cy="2708920"/>
            <a:chOff x="3275856" y="2204864"/>
            <a:chExt cx="2266652" cy="2708920"/>
          </a:xfrm>
        </p:grpSpPr>
        <p:pic>
          <p:nvPicPr>
            <p:cNvPr id="19472" name="Picture 16" descr="https://catherineasquithgallery.com/uploads/posts/2021-03/1614552539_70-p-detskie-kartinki-na-belom-fone-75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910" t="15120" b="10536"/>
            <a:stretch>
              <a:fillRect/>
            </a:stretch>
          </p:blipFill>
          <p:spPr bwMode="auto">
            <a:xfrm>
              <a:off x="3635896" y="2924944"/>
              <a:ext cx="1906612" cy="1842592"/>
            </a:xfrm>
            <a:prstGeom prst="rect">
              <a:avLst/>
            </a:prstGeom>
            <a:noFill/>
          </p:spPr>
        </p:pic>
        <p:pic>
          <p:nvPicPr>
            <p:cNvPr id="26" name="Picture 18" descr="https://papik.pro/uploads/posts/2021-12/1639321727_1-papik-pro-p-yelochka-klipart-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75856" y="2204864"/>
              <a:ext cx="1863415" cy="2708920"/>
            </a:xfrm>
            <a:prstGeom prst="rect">
              <a:avLst/>
            </a:prstGeom>
            <a:noFill/>
          </p:spPr>
        </p:pic>
      </p:grpSp>
      <p:grpSp>
        <p:nvGrpSpPr>
          <p:cNvPr id="35" name="Группа 34"/>
          <p:cNvGrpSpPr/>
          <p:nvPr/>
        </p:nvGrpSpPr>
        <p:grpSpPr>
          <a:xfrm>
            <a:off x="5796136" y="4293096"/>
            <a:ext cx="2376264" cy="1970584"/>
            <a:chOff x="5796136" y="4293096"/>
            <a:chExt cx="2376264" cy="1970584"/>
          </a:xfrm>
        </p:grpSpPr>
        <p:pic>
          <p:nvPicPr>
            <p:cNvPr id="19462" name="Picture 6" descr="https://i.pinimg.com/originals/0c/04/2b/0c042b2c5ddf2e6f6513836362e1a9d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12160" y="4293096"/>
              <a:ext cx="1970584" cy="1970584"/>
            </a:xfrm>
            <a:prstGeom prst="rect">
              <a:avLst/>
            </a:prstGeom>
            <a:noFill/>
          </p:spPr>
        </p:pic>
        <p:pic>
          <p:nvPicPr>
            <p:cNvPr id="19476" name="Picture 20" descr="https://papik.pro/uploads/posts/2022-01/1641190213_8-papik-pro-p-detskii-risunok-kustarnika-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05" t="6942" r="5405" b="9755"/>
            <a:stretch>
              <a:fillRect/>
            </a:stretch>
          </p:blipFill>
          <p:spPr bwMode="auto">
            <a:xfrm>
              <a:off x="5796136" y="4509120"/>
              <a:ext cx="2376264" cy="1728192"/>
            </a:xfrm>
            <a:prstGeom prst="rect">
              <a:avLst/>
            </a:prstGeom>
            <a:noFill/>
          </p:spPr>
        </p:pic>
      </p:grpSp>
      <p:grpSp>
        <p:nvGrpSpPr>
          <p:cNvPr id="36" name="Группа 35"/>
          <p:cNvGrpSpPr/>
          <p:nvPr/>
        </p:nvGrpSpPr>
        <p:grpSpPr>
          <a:xfrm>
            <a:off x="539552" y="1556792"/>
            <a:ext cx="2304256" cy="1872208"/>
            <a:chOff x="539552" y="1556792"/>
            <a:chExt cx="2304256" cy="1872208"/>
          </a:xfrm>
        </p:grpSpPr>
        <p:pic>
          <p:nvPicPr>
            <p:cNvPr id="19470" name="Picture 14" descr="https://catherineasquithgallery.com/uploads/posts/2021-02/1614535177_16-p-medved-na-belom-fone-kartinki-23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27584" y="1556792"/>
              <a:ext cx="1914136" cy="1512168"/>
            </a:xfrm>
            <a:prstGeom prst="rect">
              <a:avLst/>
            </a:prstGeom>
            <a:noFill/>
          </p:spPr>
        </p:pic>
        <p:pic>
          <p:nvPicPr>
            <p:cNvPr id="28" name="Picture 20" descr="https://papik.pro/uploads/posts/2022-01/1641190213_8-papik-pro-p-detskii-risunok-kustarnika-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05" t="6942" r="8108" b="9755"/>
            <a:stretch>
              <a:fillRect/>
            </a:stretch>
          </p:blipFill>
          <p:spPr bwMode="auto">
            <a:xfrm>
              <a:off x="539552" y="1700808"/>
              <a:ext cx="2304256" cy="1728192"/>
            </a:xfrm>
            <a:prstGeom prst="rect">
              <a:avLst/>
            </a:prstGeom>
            <a:noFill/>
          </p:spPr>
        </p:pic>
      </p:grpSp>
      <p:grpSp>
        <p:nvGrpSpPr>
          <p:cNvPr id="34" name="Группа 33"/>
          <p:cNvGrpSpPr/>
          <p:nvPr/>
        </p:nvGrpSpPr>
        <p:grpSpPr>
          <a:xfrm>
            <a:off x="5724128" y="1484784"/>
            <a:ext cx="2956733" cy="1834474"/>
            <a:chOff x="5724128" y="1484784"/>
            <a:chExt cx="2956733" cy="1834474"/>
          </a:xfrm>
        </p:grpSpPr>
        <p:pic>
          <p:nvPicPr>
            <p:cNvPr id="19464" name="Picture 8" descr="https://www.seekpng.com/png/detail/129-1291846_clip-art-disney-galore-back-to-menu-thumper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72200" y="1556792"/>
              <a:ext cx="2308661" cy="1762466"/>
            </a:xfrm>
            <a:prstGeom prst="rect">
              <a:avLst/>
            </a:prstGeom>
            <a:noFill/>
          </p:spPr>
        </p:pic>
        <p:pic>
          <p:nvPicPr>
            <p:cNvPr id="19478" name="Picture 22" descr="https://papik.pro/uploads/posts/2021-12/1639504484_67-papik-pro-p-kust-risunok-70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0729" b="14165"/>
            <a:stretch>
              <a:fillRect/>
            </a:stretch>
          </p:blipFill>
          <p:spPr bwMode="auto">
            <a:xfrm>
              <a:off x="5724128" y="1484784"/>
              <a:ext cx="2205134" cy="1656183"/>
            </a:xfrm>
            <a:prstGeom prst="rect">
              <a:avLst/>
            </a:prstGeom>
            <a:noFill/>
          </p:spPr>
        </p:pic>
      </p:grpSp>
      <p:pic>
        <p:nvPicPr>
          <p:cNvPr id="37" name="Picture 4" descr="https://i.pinimg.com/736x/09/06/5a/09065a8a2d31c2008c4807e3071412b7--anime-wolf-drawing-wolf-drawing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477" t="2362" b="6155"/>
          <a:stretch>
            <a:fillRect/>
          </a:stretch>
        </p:blipFill>
        <p:spPr bwMode="auto">
          <a:xfrm>
            <a:off x="1187624" y="4509120"/>
            <a:ext cx="1674810" cy="1656184"/>
          </a:xfrm>
          <a:prstGeom prst="rect">
            <a:avLst/>
          </a:prstGeom>
          <a:noFill/>
        </p:spPr>
      </p:pic>
      <p:pic>
        <p:nvPicPr>
          <p:cNvPr id="39" name="Picture 14" descr="https://catherineasquithgallery.com/uploads/posts/2021-02/1614535177_16-p-medved-na-belom-fone-kartinki-2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1556792"/>
            <a:ext cx="1914136" cy="1512168"/>
          </a:xfrm>
          <a:prstGeom prst="rect">
            <a:avLst/>
          </a:prstGeom>
          <a:noFill/>
        </p:spPr>
      </p:pic>
      <p:pic>
        <p:nvPicPr>
          <p:cNvPr id="41" name="Picture 16" descr="https://catherineasquithgallery.com/uploads/posts/2021-03/1614552539_70-p-detskie-kartinki-na-belom-fone-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910" t="15120" b="10536"/>
          <a:stretch>
            <a:fillRect/>
          </a:stretch>
        </p:blipFill>
        <p:spPr bwMode="auto">
          <a:xfrm>
            <a:off x="3635896" y="2924944"/>
            <a:ext cx="1906612" cy="1842592"/>
          </a:xfrm>
          <a:prstGeom prst="rect">
            <a:avLst/>
          </a:prstGeom>
          <a:noFill/>
        </p:spPr>
      </p:pic>
      <p:pic>
        <p:nvPicPr>
          <p:cNvPr id="42" name="Picture 8" descr="https://www.seekpng.com/png/detail/129-1291846_clip-art-disney-galore-back-to-menu-thumper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1556792"/>
            <a:ext cx="2308661" cy="1762466"/>
          </a:xfrm>
          <a:prstGeom prst="rect">
            <a:avLst/>
          </a:prstGeom>
          <a:noFill/>
        </p:spPr>
      </p:pic>
      <p:pic>
        <p:nvPicPr>
          <p:cNvPr id="44" name="Picture 6" descr="https://i.pinimg.com/originals/0c/04/2b/0c042b2c5ddf2e6f6513836362e1a9d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293096"/>
            <a:ext cx="1970584" cy="1970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ия\Downloads\1610818925_29-p-serii-fon-dlya-prezentatsii-powerpoint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907704" y="188640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Назови ласково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32" name="AutoShape 36" descr="https://st.depositphotos.com/1967477/1959/v/450/depositphotos_19591715-stock-illustration-easter-bunny-thumb-u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" name="Picture 14" descr="https://catherineasquithgallery.com/uploads/posts/2021-02/1614535177_16-p-medved-na-belom-fone-kartinki-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132856"/>
            <a:ext cx="1914136" cy="1512168"/>
          </a:xfrm>
          <a:prstGeom prst="rect">
            <a:avLst/>
          </a:prstGeom>
          <a:noFill/>
        </p:spPr>
      </p:pic>
      <p:pic>
        <p:nvPicPr>
          <p:cNvPr id="44" name="Picture 6" descr="https://i.pinimg.com/originals/0c/04/2b/0c042b2c5ddf2e6f6513836362e1a9d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365104"/>
            <a:ext cx="2088232" cy="2088232"/>
          </a:xfrm>
          <a:prstGeom prst="rect">
            <a:avLst/>
          </a:prstGeom>
          <a:noFill/>
        </p:spPr>
      </p:pic>
      <p:pic>
        <p:nvPicPr>
          <p:cNvPr id="20482" name="Picture 2" descr="https://kartinkin.net/uploads/posts/2022-03/1647420435_6-kartinkin-net-p-multyashnaya-lisa-kartinki-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580112" y="4941168"/>
            <a:ext cx="1463411" cy="1442243"/>
          </a:xfrm>
          <a:prstGeom prst="rect">
            <a:avLst/>
          </a:prstGeom>
          <a:noFill/>
        </p:spPr>
      </p:pic>
      <p:pic>
        <p:nvPicPr>
          <p:cNvPr id="20486" name="Picture 6" descr="https://www.vippng.com/png/detail/486-4868893_animals-miscellaneous-paint-shop-clip-art-wolf-mackenzie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509120"/>
            <a:ext cx="2351498" cy="2088232"/>
          </a:xfrm>
          <a:prstGeom prst="rect">
            <a:avLst/>
          </a:prstGeom>
          <a:noFill/>
        </p:spPr>
      </p:pic>
      <p:pic>
        <p:nvPicPr>
          <p:cNvPr id="20488" name="Picture 8" descr="https://i.ytimg.com/vi/x0ibeb6SCsg/maxresdefaul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5301208"/>
            <a:ext cx="1935537" cy="1088740"/>
          </a:xfrm>
          <a:prstGeom prst="rect">
            <a:avLst/>
          </a:prstGeom>
          <a:noFill/>
        </p:spPr>
      </p:pic>
      <p:sp>
        <p:nvSpPr>
          <p:cNvPr id="20490" name="AutoShape 10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0" name="Picture 20" descr="Кажется, что главное для неё - испортить и без того непростую жизнь Медведя. 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925" r="35426"/>
          <a:stretch>
            <a:fillRect/>
          </a:stretch>
        </p:blipFill>
        <p:spPr bwMode="auto">
          <a:xfrm>
            <a:off x="2805208" y="1340768"/>
            <a:ext cx="1406751" cy="2283719"/>
          </a:xfrm>
          <a:prstGeom prst="rect">
            <a:avLst/>
          </a:prstGeom>
          <a:noFill/>
        </p:spPr>
      </p:pic>
      <p:sp>
        <p:nvSpPr>
          <p:cNvPr id="20502" name="AutoShape 22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4" name="Picture 24" descr="https://i.pinimg.com/736x/d1/c2/27/d1c2279a7fe00b38b83b14e33405a506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321" t="4649" r="8498" b="4696"/>
          <a:stretch>
            <a:fillRect/>
          </a:stretch>
        </p:blipFill>
        <p:spPr bwMode="auto">
          <a:xfrm>
            <a:off x="5796136" y="1700808"/>
            <a:ext cx="1312761" cy="1928786"/>
          </a:xfrm>
          <a:prstGeom prst="rect">
            <a:avLst/>
          </a:prstGeom>
          <a:noFill/>
        </p:spPr>
      </p:pic>
      <p:sp>
        <p:nvSpPr>
          <p:cNvPr id="20506" name="AutoShape 26" descr="https://pickimage.ru/wp-content/uploads/images/detskie/hare/zayac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8" name="Picture 28" descr="https://st49.stblizko.ru/images/product/306/728/971_large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68344" y="2125676"/>
            <a:ext cx="1022538" cy="1482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ия\Downloads\1610818925_29-p-serii-fon-dlya-prezentatsii-powerpoint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907704" y="188640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кого что болит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32" name="AutoShape 36" descr="https://st.depositphotos.com/1967477/1959/v/450/depositphotos_19591715-stock-illustration-easter-bunny-thumb-u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2" name="AutoShape 22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6" name="AutoShape 26" descr="https://pickimage.ru/wp-content/uploads/images/detskie/hare/zayac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www.wikihow.com/images/thumb/e/e2/Prevent-Ear-Mites-in-Rabbits-Step-3.jpg/aid7432533-v4-728px-Prevent-Ear-Mites-in-Rabbits-Step-3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2253680" cy="1690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Picture 6" descr="https://i.pinimg.com/736x/c0/0b/80/c00b808db276a1fd4d44e3a1bbb5e1a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098" r="2967" b="72129"/>
          <a:stretch>
            <a:fillRect/>
          </a:stretch>
        </p:blipFill>
        <p:spPr bwMode="auto">
          <a:xfrm>
            <a:off x="755576" y="4149080"/>
            <a:ext cx="2088232" cy="1944216"/>
          </a:xfrm>
          <a:prstGeom prst="rect">
            <a:avLst/>
          </a:prstGeom>
          <a:noFill/>
        </p:spPr>
      </p:pic>
      <p:pic>
        <p:nvPicPr>
          <p:cNvPr id="21514" name="Picture 10" descr="https://thumbs.dreamstime.com/b/%D0%BC%D0%B8%D0%BB%D0%B0%D1%8F-%D0%BA%D1%80%D0%B0%D1%81%D0%BD%D0%B0%D1%8F-%D0%BB%D0%B8%D1%81%D0%B0-%D0%B1%D0%BE%D0%BB%D1%8C%D0%BD%D0%BE%D0%B9-%D0%BC%D0%B5%D0%B4%D0%B8%D1%86%D0%B8%D0%BD%D1%81%D0%BA%D0%B8%D0%B9-%D1%82%D0%B5%D1%80%D0%BC%D0%BE%D0%BC%D0%B5%D1%82%D1%80-%D0%BA%D1%80%D1%8B%D1%88%D0%BA%D0%B0-%D0%B1%D0%BE%D0%BB%D1%8C%D0%BD%D1%8B%D0%B5-15026128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79" t="13355" r="17961" b="14145"/>
          <a:stretch>
            <a:fillRect/>
          </a:stretch>
        </p:blipFill>
        <p:spPr bwMode="auto">
          <a:xfrm>
            <a:off x="6228184" y="4149080"/>
            <a:ext cx="1944216" cy="2238794"/>
          </a:xfrm>
          <a:prstGeom prst="rect">
            <a:avLst/>
          </a:prstGeom>
          <a:noFill/>
        </p:spPr>
      </p:pic>
      <p:pic>
        <p:nvPicPr>
          <p:cNvPr id="21516" name="Picture 12" descr="https://cdn2.vectorstock.com/i/1000x1000/42/26/sick-animals-vector-104422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73"/>
          <a:stretch>
            <a:fillRect/>
          </a:stretch>
        </p:blipFill>
        <p:spPr bwMode="auto">
          <a:xfrm>
            <a:off x="6804248" y="1529564"/>
            <a:ext cx="1639375" cy="2304099"/>
          </a:xfrm>
          <a:prstGeom prst="rect">
            <a:avLst/>
          </a:prstGeom>
          <a:noFill/>
        </p:spPr>
      </p:pic>
      <p:sp>
        <p:nvSpPr>
          <p:cNvPr id="21518" name="AutoShape 14" descr="https://pickimage.ru/wp-content/uploads/images/detskie/hospital/doktor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20" name="Picture 16" descr="https://lastfm.freetls.fastly.net/i/u/ar0/c3ffa2d77bb14d21b932e88e1d23872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2708920"/>
            <a:ext cx="1602867" cy="2396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ия\Downloads\1610818925_29-p-serii-fon-dlya-prezentatsii-powerpoint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907704" y="188640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Кого вылечил Айболит?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32" name="AutoShape 36" descr="https://st.depositphotos.com/1967477/1959/v/450/depositphotos_19591715-stock-illustration-easter-bunny-thumb-u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2" name="AutoShape 22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6" name="AutoShape 26" descr="https://pickimage.ru/wp-content/uploads/images/detskie/hare/zayac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www.wikihow.com/images/thumb/e/e2/Prevent-Ear-Mites-in-Rabbits-Step-3.jpg/aid7432533-v4-728px-Prevent-Ear-Mites-in-Rabbits-Step-3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8" name="AutoShape 14" descr="https://pickimage.ru/wp-content/uploads/images/detskie/hospital/doktor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4" name="Picture 6" descr="https://omiliya.org/sites/default/files/img_materials/zayc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333"/>
          <a:stretch>
            <a:fillRect/>
          </a:stretch>
        </p:blipFill>
        <p:spPr bwMode="auto">
          <a:xfrm>
            <a:off x="2411760" y="1340768"/>
            <a:ext cx="1440610" cy="720080"/>
          </a:xfrm>
          <a:prstGeom prst="rect">
            <a:avLst/>
          </a:prstGeom>
          <a:noFill/>
        </p:spPr>
      </p:pic>
      <p:pic>
        <p:nvPicPr>
          <p:cNvPr id="22536" name="Picture 8" descr="https://i.pinimg.com/originals/69/fd/82/69fd827d1930b0f1b6afbf73a951494e.png"/>
          <p:cNvPicPr>
            <a:picLocks noChangeAspect="1" noChangeArrowheads="1"/>
          </p:cNvPicPr>
          <p:nvPr/>
        </p:nvPicPr>
        <p:blipFill>
          <a:blip r:embed="rId4" cstate="print"/>
          <a:srcRect b="24722"/>
          <a:stretch>
            <a:fillRect/>
          </a:stretch>
        </p:blipFill>
        <p:spPr bwMode="auto">
          <a:xfrm>
            <a:off x="4788024" y="1124744"/>
            <a:ext cx="903960" cy="936104"/>
          </a:xfrm>
          <a:prstGeom prst="rect">
            <a:avLst/>
          </a:prstGeom>
          <a:noFill/>
        </p:spPr>
      </p:pic>
      <p:grpSp>
        <p:nvGrpSpPr>
          <p:cNvPr id="27" name="Группа 26"/>
          <p:cNvGrpSpPr/>
          <p:nvPr/>
        </p:nvGrpSpPr>
        <p:grpSpPr>
          <a:xfrm>
            <a:off x="6804248" y="1412776"/>
            <a:ext cx="1008112" cy="648072"/>
            <a:chOff x="2195736" y="5229200"/>
            <a:chExt cx="1008112" cy="648072"/>
          </a:xfrm>
        </p:grpSpPr>
        <p:pic>
          <p:nvPicPr>
            <p:cNvPr id="22538" name="Picture 10" descr="https://i.pinimg.com/originals/35/26/38/352638f31a647bad87f0c857a96b69bd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1005" t="10000" r="12097" b="30000"/>
            <a:stretch>
              <a:fillRect/>
            </a:stretch>
          </p:blipFill>
          <p:spPr bwMode="auto">
            <a:xfrm>
              <a:off x="2195736" y="5229200"/>
              <a:ext cx="594066" cy="648072"/>
            </a:xfrm>
            <a:prstGeom prst="rect">
              <a:avLst/>
            </a:prstGeom>
            <a:noFill/>
          </p:spPr>
        </p:pic>
        <p:pic>
          <p:nvPicPr>
            <p:cNvPr id="26" name="Picture 10" descr="https://i.pinimg.com/originals/35/26/38/352638f31a647bad87f0c857a96b69bd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427" t="10000" r="12097" b="30000"/>
            <a:stretch>
              <a:fillRect/>
            </a:stretch>
          </p:blipFill>
          <p:spPr bwMode="auto">
            <a:xfrm flipH="1">
              <a:off x="2627784" y="5229200"/>
              <a:ext cx="576064" cy="648072"/>
            </a:xfrm>
            <a:prstGeom prst="rect">
              <a:avLst/>
            </a:prstGeom>
            <a:noFill/>
          </p:spPr>
        </p:pic>
      </p:grpSp>
      <p:grpSp>
        <p:nvGrpSpPr>
          <p:cNvPr id="29" name="Группа 28"/>
          <p:cNvGrpSpPr/>
          <p:nvPr/>
        </p:nvGrpSpPr>
        <p:grpSpPr>
          <a:xfrm>
            <a:off x="467544" y="1196752"/>
            <a:ext cx="1800200" cy="806498"/>
            <a:chOff x="683568" y="1340767"/>
            <a:chExt cx="1800200" cy="864146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683568" y="1340768"/>
              <a:ext cx="1368152" cy="858998"/>
              <a:chOff x="683568" y="1340768"/>
              <a:chExt cx="1368152" cy="858998"/>
            </a:xfrm>
          </p:grpSpPr>
          <p:pic>
            <p:nvPicPr>
              <p:cNvPr id="22532" name="Picture 4" descr="https://fs.znanio.ru/methodology/images/69/8a/698a5296b3fa4e9569fbbe0dd3bcf8d0e66dc67c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4417" r="26748" b="41085"/>
              <a:stretch>
                <a:fillRect/>
              </a:stretch>
            </p:blipFill>
            <p:spPr bwMode="auto">
              <a:xfrm>
                <a:off x="683568" y="1417922"/>
                <a:ext cx="864096" cy="781844"/>
              </a:xfrm>
              <a:prstGeom prst="rect">
                <a:avLst/>
              </a:prstGeom>
              <a:noFill/>
            </p:spPr>
          </p:pic>
          <p:pic>
            <p:nvPicPr>
              <p:cNvPr id="20" name="Picture 4" descr="https://fs.znanio.ru/methodology/images/69/8a/698a5296b3fa4e9569fbbe0dd3bcf8d0e66dc67c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4417" r="26748" b="36047"/>
              <a:stretch>
                <a:fillRect/>
              </a:stretch>
            </p:blipFill>
            <p:spPr bwMode="auto">
              <a:xfrm>
                <a:off x="1187624" y="1340768"/>
                <a:ext cx="864096" cy="848705"/>
              </a:xfrm>
              <a:prstGeom prst="rect">
                <a:avLst/>
              </a:prstGeom>
              <a:noFill/>
            </p:spPr>
          </p:pic>
        </p:grpSp>
        <p:pic>
          <p:nvPicPr>
            <p:cNvPr id="28" name="Picture 4" descr="https://fs.znanio.ru/methodology/images/69/8a/698a5296b3fa4e9569fbbe0dd3bcf8d0e66dc67c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417" r="26748" b="34883"/>
            <a:stretch>
              <a:fillRect/>
            </a:stretch>
          </p:blipFill>
          <p:spPr bwMode="auto">
            <a:xfrm>
              <a:off x="1619672" y="1340767"/>
              <a:ext cx="864096" cy="864146"/>
            </a:xfrm>
            <a:prstGeom prst="rect">
              <a:avLst/>
            </a:prstGeom>
            <a:noFill/>
          </p:spPr>
        </p:pic>
      </p:grpSp>
      <p:grpSp>
        <p:nvGrpSpPr>
          <p:cNvPr id="37" name="Группа 36"/>
          <p:cNvGrpSpPr/>
          <p:nvPr/>
        </p:nvGrpSpPr>
        <p:grpSpPr>
          <a:xfrm>
            <a:off x="3995936" y="3212976"/>
            <a:ext cx="2101254" cy="720080"/>
            <a:chOff x="3491880" y="3933056"/>
            <a:chExt cx="2101254" cy="720080"/>
          </a:xfrm>
        </p:grpSpPr>
        <p:pic>
          <p:nvPicPr>
            <p:cNvPr id="22540" name="Picture 12" descr="Медвежонок картинки для детей.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CFDFF"/>
                </a:clrFrom>
                <a:clrTo>
                  <a:srgbClr val="FCFDFF">
                    <a:alpha val="0"/>
                  </a:srgbClr>
                </a:clrTo>
              </a:clrChange>
            </a:blip>
            <a:srcRect l="18098" r="7382" b="24974"/>
            <a:stretch>
              <a:fillRect/>
            </a:stretch>
          </p:blipFill>
          <p:spPr bwMode="auto">
            <a:xfrm>
              <a:off x="3491880" y="3933056"/>
              <a:ext cx="733102" cy="720080"/>
            </a:xfrm>
            <a:prstGeom prst="rect">
              <a:avLst/>
            </a:prstGeom>
            <a:noFill/>
          </p:spPr>
        </p:pic>
        <p:pic>
          <p:nvPicPr>
            <p:cNvPr id="31" name="Picture 12" descr="Медвежонок картинки для детей.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CFDFF"/>
                </a:clrFrom>
                <a:clrTo>
                  <a:srgbClr val="FCFDFF">
                    <a:alpha val="0"/>
                  </a:srgbClr>
                </a:clrTo>
              </a:clrChange>
            </a:blip>
            <a:srcRect l="18098" r="7382" b="24974"/>
            <a:stretch>
              <a:fillRect/>
            </a:stretch>
          </p:blipFill>
          <p:spPr bwMode="auto">
            <a:xfrm>
              <a:off x="4860032" y="3933056"/>
              <a:ext cx="733102" cy="720080"/>
            </a:xfrm>
            <a:prstGeom prst="rect">
              <a:avLst/>
            </a:prstGeom>
            <a:noFill/>
          </p:spPr>
        </p:pic>
        <p:pic>
          <p:nvPicPr>
            <p:cNvPr id="32" name="Picture 12" descr="Медвежонок картинки для детей.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CFDFF"/>
                </a:clrFrom>
                <a:clrTo>
                  <a:srgbClr val="FCFDFF">
                    <a:alpha val="0"/>
                  </a:srgbClr>
                </a:clrTo>
              </a:clrChange>
            </a:blip>
            <a:srcRect l="18098" r="7382" b="29592"/>
            <a:stretch>
              <a:fillRect/>
            </a:stretch>
          </p:blipFill>
          <p:spPr bwMode="auto">
            <a:xfrm>
              <a:off x="4211960" y="4005064"/>
              <a:ext cx="703074" cy="648072"/>
            </a:xfrm>
            <a:prstGeom prst="rect">
              <a:avLst/>
            </a:prstGeom>
            <a:noFill/>
          </p:spPr>
        </p:pic>
      </p:grpSp>
      <p:sp>
        <p:nvSpPr>
          <p:cNvPr id="22542" name="AutoShape 14" descr="https://pbs.twimg.com/media/EZwoKlGWkAAHgw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251520" y="2780928"/>
            <a:ext cx="2630887" cy="1368152"/>
            <a:chOff x="323528" y="2996952"/>
            <a:chExt cx="2630887" cy="1368152"/>
          </a:xfrm>
        </p:grpSpPr>
        <p:pic>
          <p:nvPicPr>
            <p:cNvPr id="34" name="Picture 20" descr="Кажется, что главное для неё - испортить и без того непростую жизнь Медведя. 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9925" r="35426" b="40091"/>
            <a:stretch>
              <a:fillRect/>
            </a:stretch>
          </p:blipFill>
          <p:spPr bwMode="auto">
            <a:xfrm>
              <a:off x="323528" y="2996952"/>
              <a:ext cx="1406751" cy="1368152"/>
            </a:xfrm>
            <a:prstGeom prst="rect">
              <a:avLst/>
            </a:prstGeom>
            <a:noFill/>
          </p:spPr>
        </p:pic>
        <p:pic>
          <p:nvPicPr>
            <p:cNvPr id="35" name="Picture 20" descr="Кажется, что главное для неё - испортить и без того непростую жизнь Медведя. 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9925" r="35426" b="40091"/>
            <a:stretch>
              <a:fillRect/>
            </a:stretch>
          </p:blipFill>
          <p:spPr bwMode="auto">
            <a:xfrm>
              <a:off x="1547664" y="2996952"/>
              <a:ext cx="1406751" cy="1368152"/>
            </a:xfrm>
            <a:prstGeom prst="rect">
              <a:avLst/>
            </a:prstGeom>
            <a:noFill/>
          </p:spPr>
        </p:pic>
      </p:grpSp>
      <p:grpSp>
        <p:nvGrpSpPr>
          <p:cNvPr id="47" name="Группа 46"/>
          <p:cNvGrpSpPr/>
          <p:nvPr/>
        </p:nvGrpSpPr>
        <p:grpSpPr>
          <a:xfrm>
            <a:off x="3563888" y="5229200"/>
            <a:ext cx="2499580" cy="576064"/>
            <a:chOff x="5436096" y="3068960"/>
            <a:chExt cx="2499580" cy="576064"/>
          </a:xfrm>
        </p:grpSpPr>
        <p:pic>
          <p:nvPicPr>
            <p:cNvPr id="38" name="Picture 2" descr="https://kartinkin.net/uploads/posts/2022-03/1647420435_6-kartinkin-net-p-multyashnaya-lisa-kartinki-6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5511" b="45952"/>
            <a:stretch>
              <a:fillRect/>
            </a:stretch>
          </p:blipFill>
          <p:spPr bwMode="auto">
            <a:xfrm flipH="1">
              <a:off x="5436096" y="3212976"/>
              <a:ext cx="523078" cy="432048"/>
            </a:xfrm>
            <a:prstGeom prst="rect">
              <a:avLst/>
            </a:prstGeom>
            <a:noFill/>
          </p:spPr>
        </p:pic>
        <p:pic>
          <p:nvPicPr>
            <p:cNvPr id="39" name="Picture 2" descr="https://kartinkin.net/uploads/posts/2022-03/1647420435_6-kartinkin-net-p-multyashnaya-lisa-kartinki-6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6811" b="41807"/>
            <a:stretch>
              <a:fillRect/>
            </a:stretch>
          </p:blipFill>
          <p:spPr bwMode="auto">
            <a:xfrm>
              <a:off x="7380312" y="3140968"/>
              <a:ext cx="555364" cy="504056"/>
            </a:xfrm>
            <a:prstGeom prst="rect">
              <a:avLst/>
            </a:prstGeom>
            <a:noFill/>
          </p:spPr>
        </p:pic>
        <p:pic>
          <p:nvPicPr>
            <p:cNvPr id="40" name="Picture 2" descr="https://kartinkin.net/uploads/posts/2022-03/1647420435_6-kartinkin-net-p-multyashnaya-lisa-kartinki-6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5418" b="37108"/>
            <a:stretch>
              <a:fillRect/>
            </a:stretch>
          </p:blipFill>
          <p:spPr bwMode="auto">
            <a:xfrm flipH="1">
              <a:off x="6444208" y="3140968"/>
              <a:ext cx="525193" cy="504056"/>
            </a:xfrm>
            <a:prstGeom prst="rect">
              <a:avLst/>
            </a:prstGeom>
            <a:noFill/>
          </p:spPr>
        </p:pic>
        <p:pic>
          <p:nvPicPr>
            <p:cNvPr id="41" name="Picture 2" descr="https://kartinkin.net/uploads/posts/2022-03/1647420435_6-kartinkin-net-p-multyashnaya-lisa-kartinki-6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7821" b="38598"/>
            <a:stretch>
              <a:fillRect/>
            </a:stretch>
          </p:blipFill>
          <p:spPr bwMode="auto">
            <a:xfrm flipH="1">
              <a:off x="5940152" y="3068960"/>
              <a:ext cx="591917" cy="576064"/>
            </a:xfrm>
            <a:prstGeom prst="rect">
              <a:avLst/>
            </a:prstGeom>
            <a:noFill/>
          </p:spPr>
        </p:pic>
        <p:pic>
          <p:nvPicPr>
            <p:cNvPr id="42" name="Picture 2" descr="https://kartinkin.net/uploads/posts/2022-03/1647420435_6-kartinkin-net-p-multyashnaya-lisa-kartinki-6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4576" b="41807"/>
            <a:stretch>
              <a:fillRect/>
            </a:stretch>
          </p:blipFill>
          <p:spPr bwMode="auto">
            <a:xfrm>
              <a:off x="6876256" y="3140968"/>
              <a:ext cx="575007" cy="504056"/>
            </a:xfrm>
            <a:prstGeom prst="rect">
              <a:avLst/>
            </a:prstGeom>
            <a:noFill/>
          </p:spPr>
        </p:pic>
      </p:grpSp>
      <p:grpSp>
        <p:nvGrpSpPr>
          <p:cNvPr id="48" name="Группа 47"/>
          <p:cNvGrpSpPr/>
          <p:nvPr/>
        </p:nvGrpSpPr>
        <p:grpSpPr>
          <a:xfrm>
            <a:off x="395536" y="4941168"/>
            <a:ext cx="2700808" cy="1008112"/>
            <a:chOff x="4427984" y="980728"/>
            <a:chExt cx="2700808" cy="1008112"/>
          </a:xfrm>
        </p:grpSpPr>
        <p:pic>
          <p:nvPicPr>
            <p:cNvPr id="43" name="Picture 6" descr="https://i.pinimg.com/originals/0c/04/2b/0c042b2c5ddf2e6f6513836362e1a9d1.pn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7586" r="37931" b="51724"/>
            <a:stretch>
              <a:fillRect/>
            </a:stretch>
          </p:blipFill>
          <p:spPr bwMode="auto">
            <a:xfrm>
              <a:off x="4427984" y="980728"/>
              <a:ext cx="720080" cy="1008112"/>
            </a:xfrm>
            <a:prstGeom prst="rect">
              <a:avLst/>
            </a:prstGeom>
            <a:noFill/>
          </p:spPr>
        </p:pic>
        <p:pic>
          <p:nvPicPr>
            <p:cNvPr id="44" name="Picture 6" descr="https://i.pinimg.com/originals/0c/04/2b/0c042b2c5ddf2e6f6513836362e1a9d1.pn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7586" r="36182" b="51724"/>
            <a:stretch>
              <a:fillRect/>
            </a:stretch>
          </p:blipFill>
          <p:spPr bwMode="auto">
            <a:xfrm flipH="1">
              <a:off x="6372200" y="980728"/>
              <a:ext cx="756592" cy="1008112"/>
            </a:xfrm>
            <a:prstGeom prst="rect">
              <a:avLst/>
            </a:prstGeom>
            <a:noFill/>
          </p:spPr>
        </p:pic>
        <p:pic>
          <p:nvPicPr>
            <p:cNvPr id="45" name="Picture 6" descr="https://i.pinimg.com/originals/0c/04/2b/0c042b2c5ddf2e6f6513836362e1a9d1.pn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7586" r="37931" b="51724"/>
            <a:stretch>
              <a:fillRect/>
            </a:stretch>
          </p:blipFill>
          <p:spPr bwMode="auto">
            <a:xfrm>
              <a:off x="5076056" y="980728"/>
              <a:ext cx="720080" cy="1008112"/>
            </a:xfrm>
            <a:prstGeom prst="rect">
              <a:avLst/>
            </a:prstGeom>
            <a:noFill/>
          </p:spPr>
        </p:pic>
        <p:pic>
          <p:nvPicPr>
            <p:cNvPr id="46" name="Picture 6" descr="https://i.pinimg.com/originals/0c/04/2b/0c042b2c5ddf2e6f6513836362e1a9d1.pn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7586" r="37931" b="51724"/>
            <a:stretch>
              <a:fillRect/>
            </a:stretch>
          </p:blipFill>
          <p:spPr bwMode="auto">
            <a:xfrm flipH="1">
              <a:off x="5796136" y="980728"/>
              <a:ext cx="720080" cy="1008112"/>
            </a:xfrm>
            <a:prstGeom prst="rect">
              <a:avLst/>
            </a:prstGeom>
            <a:noFill/>
          </p:spPr>
        </p:pic>
      </p:grpSp>
      <p:pic>
        <p:nvPicPr>
          <p:cNvPr id="49" name="Picture 12" descr="https://kartinkin.net/uploads/posts/2022-02/1645069305_2-kartinkin-net-p-doktor-aibolit-kartinki-2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flipH="1">
            <a:off x="6876256" y="3356992"/>
            <a:ext cx="1964341" cy="2912899"/>
          </a:xfrm>
          <a:prstGeom prst="rect">
            <a:avLst/>
          </a:prstGeom>
          <a:noFill/>
        </p:spPr>
      </p:pic>
      <p:pic>
        <p:nvPicPr>
          <p:cNvPr id="1026" name="Picture 2" descr="C:\Users\Виктория\Downloads\1617283397_43-p-ramki-dlya-prezentatsii-na-prozrachnom-fon-51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11760" y="1268760"/>
            <a:ext cx="1403648" cy="864096"/>
          </a:xfrm>
          <a:prstGeom prst="rect">
            <a:avLst/>
          </a:prstGeom>
          <a:noFill/>
        </p:spPr>
      </p:pic>
      <p:pic>
        <p:nvPicPr>
          <p:cNvPr id="50" name="Picture 2" descr="C:\Users\Виктория\Downloads\1617283397_43-p-ramki-dlya-prezentatsii-na-prozrachnom-fon-51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67544" y="1052736"/>
            <a:ext cx="1728192" cy="1080120"/>
          </a:xfrm>
          <a:prstGeom prst="rect">
            <a:avLst/>
          </a:prstGeom>
          <a:noFill/>
        </p:spPr>
      </p:pic>
      <p:pic>
        <p:nvPicPr>
          <p:cNvPr id="51" name="Picture 2" descr="C:\Users\Виктория\Downloads\1617283397_43-p-ramki-dlya-prezentatsii-na-prozrachnom-fon-51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1520" y="2636912"/>
            <a:ext cx="2736304" cy="1584176"/>
          </a:xfrm>
          <a:prstGeom prst="rect">
            <a:avLst/>
          </a:prstGeom>
          <a:noFill/>
        </p:spPr>
      </p:pic>
      <p:pic>
        <p:nvPicPr>
          <p:cNvPr id="52" name="Picture 2" descr="C:\Users\Виктория\Downloads\1617283397_43-p-ramki-dlya-prezentatsii-na-prozrachnom-fon-51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427984" y="1052736"/>
            <a:ext cx="1728192" cy="1080120"/>
          </a:xfrm>
          <a:prstGeom prst="rect">
            <a:avLst/>
          </a:prstGeom>
          <a:noFill/>
        </p:spPr>
      </p:pic>
      <p:pic>
        <p:nvPicPr>
          <p:cNvPr id="53" name="Picture 2" descr="C:\Users\Виктория\Downloads\1617283397_43-p-ramki-dlya-prezentatsii-na-prozrachnom-fon-51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732240" y="1268760"/>
            <a:ext cx="1152128" cy="864096"/>
          </a:xfrm>
          <a:prstGeom prst="rect">
            <a:avLst/>
          </a:prstGeom>
          <a:noFill/>
        </p:spPr>
      </p:pic>
      <p:pic>
        <p:nvPicPr>
          <p:cNvPr id="54" name="Picture 2" descr="C:\Users\Виктория\Downloads\1617283397_43-p-ramki-dlya-prezentatsii-na-prozrachnom-fon-51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851920" y="3068960"/>
            <a:ext cx="2376264" cy="936104"/>
          </a:xfrm>
          <a:prstGeom prst="rect">
            <a:avLst/>
          </a:prstGeom>
          <a:noFill/>
        </p:spPr>
      </p:pic>
      <p:pic>
        <p:nvPicPr>
          <p:cNvPr id="55" name="Picture 2" descr="C:\Users\Виктория\Downloads\1617283397_43-p-ramki-dlya-prezentatsii-na-prozrachnom-fon-51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23528" y="4941168"/>
            <a:ext cx="2880320" cy="1080120"/>
          </a:xfrm>
          <a:prstGeom prst="rect">
            <a:avLst/>
          </a:prstGeom>
          <a:noFill/>
        </p:spPr>
      </p:pic>
      <p:pic>
        <p:nvPicPr>
          <p:cNvPr id="56" name="Picture 2" descr="C:\Users\Виктория\Downloads\1617283397_43-p-ramki-dlya-prezentatsii-na-prozrachnom-fon-51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419872" y="5013176"/>
            <a:ext cx="2808312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ия\Downloads\1610818925_29-p-serii-fon-dlya-prezentatsii-powerpoint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32" name="AutoShape 36" descr="https://st.depositphotos.com/1967477/1959/v/450/depositphotos_19591715-stock-illustration-easter-bunny-thumb-u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2" name="AutoShape 22" descr="https://kartinkived.ru/wp-content/uploads/2021/06/54-3-scal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6" name="AutoShape 26" descr="https://pickimage.ru/wp-content/uploads/images/detskie/hare/zayac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www.wikihow.com/images/thumb/e/e2/Prevent-Ear-Mites-in-Rabbits-Step-3.jpg/aid7432533-v4-728px-Prevent-Ear-Mites-in-Rabbits-Step-3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8" name="AutoShape 14" descr="https://pickimage.ru/wp-content/uploads/images/detskie/hospital/doktor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2" name="AutoShape 14" descr="https://pbs.twimg.com/media/EZwoKlGWkAAHgw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6" name="Picture 4" descr="https://fs.znanio.ru/methodology/images/7d/46/7d46b1c1b58aae0fe3716d8161005e704acca0a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332656"/>
            <a:ext cx="6858000" cy="514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183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Виктория</cp:lastModifiedBy>
  <cp:revision>41</cp:revision>
  <dcterms:created xsi:type="dcterms:W3CDTF">2022-10-28T10:53:47Z</dcterms:created>
  <dcterms:modified xsi:type="dcterms:W3CDTF">2022-10-29T05:03:01Z</dcterms:modified>
</cp:coreProperties>
</file>