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6" r:id="rId5"/>
    <p:sldId id="259" r:id="rId6"/>
    <p:sldId id="268" r:id="rId7"/>
    <p:sldId id="270" r:id="rId8"/>
    <p:sldId id="269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81" r:id="rId21"/>
    <p:sldId id="280" r:id="rId22"/>
    <p:sldId id="257" r:id="rId23"/>
    <p:sldId id="296" r:id="rId24"/>
    <p:sldId id="297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62" autoAdjust="0"/>
  </p:normalViewPr>
  <p:slideViewPr>
    <p:cSldViewPr>
      <p:cViewPr>
        <p:scale>
          <a:sx n="107" d="100"/>
          <a:sy n="107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F6C76-EDCE-4C80-8924-52737C13DB3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6D57-0A8E-47FF-9C86-58AB64CE1F4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2483768" y="188640"/>
            <a:ext cx="6908304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ea typeface="+mj-ea"/>
                <a:cs typeface="+mj-cs"/>
              </a:rPr>
              <a:t>Проект </a:t>
            </a:r>
            <a:endParaRPr lang="ru-RU" sz="6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ea typeface="+mj-ea"/>
                <a:cs typeface="+mj-cs"/>
              </a:rPr>
              <a:t>«Масленица широкая»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dventure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 txBox="1"/>
          <p:nvPr/>
        </p:nvSpPr>
        <p:spPr>
          <a:xfrm>
            <a:off x="0" y="5589240"/>
            <a:ext cx="8964488" cy="1268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 4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6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Поемшина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Алла Геннадьевна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р.п.Ардатов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2019 год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Аппликация кукла «Масленица»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Подвижная игра «Жмурки»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«Заря»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«Почта»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«Горелки»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9269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Разыгрывание стихотворения «Повар»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/>
              <a:t>Повар</a:t>
            </a:r>
            <a:endParaRPr lang="ru-RU" dirty="0"/>
          </a:p>
          <a:p>
            <a:r>
              <a:rPr lang="ru-RU" i="1" dirty="0"/>
              <a:t>Владимир Орлов</a:t>
            </a:r>
            <a:endParaRPr lang="ru-RU" dirty="0"/>
          </a:p>
          <a:p>
            <a:r>
              <a:rPr lang="ru-RU" dirty="0"/>
              <a:t>Повар, повар, где обед?</a:t>
            </a:r>
            <a:br>
              <a:rPr lang="ru-RU" dirty="0"/>
            </a:br>
            <a:r>
              <a:rPr lang="ru-RU" dirty="0"/>
              <a:t>У меня обеда нет!</a:t>
            </a:r>
            <a:br>
              <a:rPr lang="ru-RU" dirty="0"/>
            </a:br>
            <a:r>
              <a:rPr lang="ru-RU" dirty="0"/>
              <a:t>Был обед, но от него</a:t>
            </a:r>
            <a:br>
              <a:rPr lang="ru-RU" dirty="0"/>
            </a:br>
            <a:r>
              <a:rPr lang="ru-RU" dirty="0"/>
              <a:t>Не осталось ничего.</a:t>
            </a:r>
            <a:endParaRPr lang="ru-RU" dirty="0"/>
          </a:p>
          <a:p>
            <a:r>
              <a:rPr lang="ru-RU" dirty="0"/>
              <a:t>Я искал его в котлах,</a:t>
            </a:r>
            <a:br>
              <a:rPr lang="ru-RU" dirty="0"/>
            </a:br>
            <a:r>
              <a:rPr lang="ru-RU" dirty="0"/>
              <a:t>Под столами, на столах,</a:t>
            </a:r>
            <a:br>
              <a:rPr lang="ru-RU" dirty="0"/>
            </a:br>
            <a:r>
              <a:rPr lang="ru-RU" dirty="0"/>
              <a:t>Обыскал шкафы и полку,</a:t>
            </a:r>
            <a:br>
              <a:rPr lang="ru-RU" dirty="0"/>
            </a:br>
            <a:r>
              <a:rPr lang="ru-RU" dirty="0"/>
              <a:t>Все напрасно, все без толку!</a:t>
            </a:r>
            <a:endParaRPr lang="ru-RU" dirty="0"/>
          </a:p>
          <a:p>
            <a:r>
              <a:rPr lang="ru-RU" dirty="0"/>
              <a:t>Помню, было на обед</a:t>
            </a:r>
            <a:br>
              <a:rPr lang="ru-RU" dirty="0"/>
            </a:br>
            <a:r>
              <a:rPr lang="ru-RU" dirty="0"/>
              <a:t>Сто одиннадцать котлет,</a:t>
            </a:r>
            <a:br>
              <a:rPr lang="ru-RU" dirty="0"/>
            </a:br>
            <a:r>
              <a:rPr lang="ru-RU" dirty="0"/>
              <a:t>Сто одиннадцать пирожных,</a:t>
            </a:r>
            <a:br>
              <a:rPr lang="ru-RU" dirty="0"/>
            </a:br>
            <a:r>
              <a:rPr lang="ru-RU" dirty="0"/>
              <a:t>Заварных и всевозможных.</a:t>
            </a:r>
            <a:br>
              <a:rPr lang="ru-RU" dirty="0"/>
            </a:br>
            <a:r>
              <a:rPr lang="ru-RU" dirty="0"/>
              <a:t>И компота три ведра</a:t>
            </a:r>
            <a:br>
              <a:rPr lang="ru-RU" dirty="0"/>
            </a:br>
            <a:r>
              <a:rPr lang="ru-RU" dirty="0"/>
              <a:t>Было сварено с утра.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Определение цели проекта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648072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00B050"/>
                </a:solidFill>
              </a:rPr>
              <a:t>Задачи: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611560" y="2348880"/>
            <a:ext cx="2745631" cy="648072"/>
          </a:xfrm>
        </p:spPr>
        <p:txBody>
          <a:bodyPr>
            <a:normAutofit/>
          </a:bodyPr>
          <a:lstStyle/>
          <a:p>
            <a:pPr algn="ctr"/>
            <a:r>
              <a:rPr lang="ru-RU" sz="2800" i="1" u="sng" dirty="0" smtClean="0">
                <a:solidFill>
                  <a:schemeClr val="accent2">
                    <a:lumMod val="75000"/>
                  </a:schemeClr>
                </a:solidFill>
              </a:rPr>
              <a:t>ЦЕЛЬ:</a:t>
            </a:r>
            <a:endParaRPr lang="ru-RU" sz="2800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899592" y="2996952"/>
            <a:ext cx="7787208" cy="3417243"/>
          </a:xfrm>
        </p:spPr>
        <p:txBody>
          <a:bodyPr>
            <a:normAutofit/>
          </a:bodyPr>
          <a:lstStyle/>
          <a:p>
            <a:r>
              <a:rPr lang="ru-RU" sz="3200" dirty="0"/>
              <a:t> </a:t>
            </a:r>
            <a:r>
              <a:rPr lang="ru-RU" sz="4000" b="1" dirty="0"/>
              <a:t>познакомить дошкольников с традициями праздника Масленицы и создать условия для совместной деятельности детей, педагогов и родителей</a:t>
            </a:r>
            <a:r>
              <a:rPr lang="ru-RU" sz="4000" dirty="0"/>
              <a:t>.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</a:t>
            </a:r>
            <a:r>
              <a:rPr lang="ru-RU" dirty="0"/>
              <a:t>том котле была окрошка,</a:t>
            </a:r>
            <a:br>
              <a:rPr lang="ru-RU" dirty="0"/>
            </a:br>
            <a:r>
              <a:rPr lang="ru-RU" dirty="0"/>
              <a:t>А в другом была картошка,</a:t>
            </a:r>
            <a:br>
              <a:rPr lang="ru-RU" dirty="0"/>
            </a:br>
            <a:r>
              <a:rPr lang="ru-RU" dirty="0"/>
              <a:t>А в кастрюле был творог.</a:t>
            </a:r>
            <a:endParaRPr lang="ru-RU" dirty="0"/>
          </a:p>
          <a:p>
            <a:r>
              <a:rPr lang="ru-RU" dirty="0"/>
              <a:t>Я попробовал немножко,</a:t>
            </a:r>
            <a:br>
              <a:rPr lang="ru-RU" dirty="0"/>
            </a:br>
            <a:r>
              <a:rPr lang="ru-RU" dirty="0"/>
              <a:t>А потом еще немножко,</a:t>
            </a:r>
            <a:br>
              <a:rPr lang="ru-RU" dirty="0"/>
            </a:br>
            <a:r>
              <a:rPr lang="ru-RU" dirty="0"/>
              <a:t>А потом еще чуток,</a:t>
            </a:r>
            <a:br>
              <a:rPr lang="ru-RU" dirty="0"/>
            </a:br>
            <a:r>
              <a:rPr lang="ru-RU" dirty="0"/>
              <a:t>А потом еще </a:t>
            </a:r>
            <a:r>
              <a:rPr lang="ru-RU" dirty="0" err="1"/>
              <a:t>чуточек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А потом еще кусочек,</a:t>
            </a:r>
            <a:br>
              <a:rPr lang="ru-RU" dirty="0"/>
            </a:br>
            <a:r>
              <a:rPr lang="ru-RU" dirty="0"/>
              <a:t>А потом еще отведал,</a:t>
            </a:r>
            <a:br>
              <a:rPr lang="ru-RU" dirty="0"/>
            </a:br>
            <a:r>
              <a:rPr lang="ru-RU" dirty="0"/>
              <a:t>После взял да пообедал.</a:t>
            </a:r>
            <a:endParaRPr lang="ru-RU" dirty="0"/>
          </a:p>
          <a:p>
            <a:r>
              <a:rPr lang="ru-RU" dirty="0"/>
              <a:t>Посмотрел: обеда нет,</a:t>
            </a:r>
            <a:br>
              <a:rPr lang="ru-RU" dirty="0"/>
            </a:br>
            <a:r>
              <a:rPr lang="ru-RU" dirty="0"/>
              <a:t>Сам не знаю, где обед!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русского народного костюма , совместная деятельность детей и родителей.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600200"/>
            <a:ext cx="468052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8175" y="2967335"/>
            <a:ext cx="69076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Спасибо за внимание!</a:t>
            </a:r>
            <a:endParaRPr lang="ru-RU" sz="5400" b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400" b="1" u="sng" dirty="0" smtClean="0"/>
              <a:t>Познавательное </a:t>
            </a:r>
            <a:r>
              <a:rPr lang="ru-RU" sz="3400" b="1" u="sng" dirty="0"/>
              <a:t>развитие</a:t>
            </a:r>
            <a:r>
              <a:rPr lang="ru-RU" sz="3400" b="1" u="sng" dirty="0" smtClean="0"/>
              <a:t>:</a:t>
            </a:r>
            <a:endParaRPr lang="ru-RU" sz="3400" b="1" u="sng" dirty="0" smtClean="0"/>
          </a:p>
          <a:p>
            <a:r>
              <a:rPr lang="ru-RU" sz="3400" dirty="0"/>
              <a:t>Закрепить знания о </a:t>
            </a:r>
            <a:r>
              <a:rPr lang="ru-RU" sz="3400" dirty="0" smtClean="0"/>
              <a:t>масленице.</a:t>
            </a:r>
            <a:endParaRPr lang="ru-RU" sz="3400" dirty="0"/>
          </a:p>
          <a:p>
            <a:r>
              <a:rPr lang="ru-RU" sz="3400" dirty="0" smtClean="0"/>
              <a:t>Развивать </a:t>
            </a:r>
            <a:r>
              <a:rPr lang="ru-RU" sz="3400" dirty="0"/>
              <a:t>интерес к культуре русского народа через знакомство с  народной </a:t>
            </a:r>
            <a:r>
              <a:rPr lang="ru-RU" sz="3400" dirty="0" smtClean="0"/>
              <a:t>игрушкой.</a:t>
            </a:r>
            <a:endParaRPr lang="ru-RU" sz="3400" dirty="0" smtClean="0"/>
          </a:p>
          <a:p>
            <a:r>
              <a:rPr lang="ru-RU" sz="3400" dirty="0" smtClean="0"/>
              <a:t>Способствовать </a:t>
            </a:r>
            <a:r>
              <a:rPr lang="ru-RU" sz="3400" dirty="0"/>
              <a:t>общему развитию детей, прививая им любовь к Родине (русской культуре, русскому языку</a:t>
            </a:r>
            <a:r>
              <a:rPr lang="ru-RU" sz="3400" dirty="0" smtClean="0"/>
              <a:t>). </a:t>
            </a:r>
            <a:endParaRPr lang="ru-RU" sz="3400" dirty="0"/>
          </a:p>
          <a:p>
            <a:pPr marL="0" indent="0">
              <a:buNone/>
            </a:pPr>
            <a:r>
              <a:rPr lang="ru-RU" sz="3400" b="1" u="sng" dirty="0"/>
              <a:t>Речевое развитие:</a:t>
            </a:r>
            <a:endParaRPr lang="ru-RU" sz="3400" b="1" u="sng" dirty="0"/>
          </a:p>
          <a:p>
            <a:r>
              <a:rPr lang="ru-RU" sz="3400" dirty="0"/>
              <a:t>Активировать в речи названия </a:t>
            </a:r>
            <a:r>
              <a:rPr lang="ru-RU" sz="3400" dirty="0" smtClean="0"/>
              <a:t>дней масленичной недели, </a:t>
            </a:r>
            <a:r>
              <a:rPr lang="ru-RU" sz="3400" dirty="0"/>
              <a:t>расширять словарный запас.</a:t>
            </a:r>
            <a:endParaRPr lang="ru-RU" sz="3400" dirty="0"/>
          </a:p>
          <a:p>
            <a:r>
              <a:rPr lang="ru-RU" sz="3400" dirty="0"/>
              <a:t>Упражнять в использовании сравнений, подборе определений к заданному слову.</a:t>
            </a:r>
            <a:endParaRPr lang="ru-RU" sz="3400" dirty="0"/>
          </a:p>
          <a:p>
            <a:r>
              <a:rPr lang="ru-RU" sz="3400" dirty="0" smtClean="0"/>
              <a:t>Продолжать </a:t>
            </a:r>
            <a:r>
              <a:rPr lang="ru-RU" sz="3400" dirty="0"/>
              <a:t>учить слушать сказки, рассказы, стихи, загадки о </a:t>
            </a:r>
            <a:r>
              <a:rPr lang="ru-RU" sz="3400" dirty="0" smtClean="0"/>
              <a:t>масленице; </a:t>
            </a:r>
            <a:r>
              <a:rPr lang="ru-RU" sz="3400" dirty="0"/>
              <a:t>запоминать небольшие </a:t>
            </a:r>
            <a:r>
              <a:rPr lang="ru-RU" sz="3400" dirty="0" smtClean="0"/>
              <a:t>стихотворения.</a:t>
            </a:r>
            <a:endParaRPr lang="ru-RU" sz="3400" dirty="0"/>
          </a:p>
          <a:p>
            <a:pPr marL="0" indent="0">
              <a:buNone/>
            </a:pPr>
            <a:r>
              <a:rPr lang="ru-RU" sz="3400" b="1" u="sng" dirty="0"/>
              <a:t>Социально-коммуникативное развитие</a:t>
            </a:r>
            <a:r>
              <a:rPr lang="ru-RU" sz="3400" b="1" u="sng" dirty="0" smtClean="0"/>
              <a:t>:</a:t>
            </a:r>
            <a:endParaRPr lang="ru-RU" sz="3400" dirty="0" smtClean="0"/>
          </a:p>
          <a:p>
            <a:r>
              <a:rPr lang="ru-RU" sz="3400" dirty="0"/>
              <a:t>Воспитывать уважение к народной культуре и традициям</a:t>
            </a:r>
            <a:r>
              <a:rPr lang="ru-RU" sz="3400" dirty="0" smtClean="0"/>
              <a:t>.</a:t>
            </a:r>
            <a:endParaRPr lang="ru-RU" sz="3400" dirty="0" smtClean="0"/>
          </a:p>
          <a:p>
            <a:r>
              <a:rPr lang="ru-RU" sz="3400" dirty="0"/>
              <a:t> Развивать у детей доброе и заботливое отношение к </a:t>
            </a:r>
            <a:r>
              <a:rPr lang="ru-RU" sz="3400" dirty="0" smtClean="0"/>
              <a:t>своим мамам и бабушкам: </a:t>
            </a:r>
            <a:r>
              <a:rPr lang="ru-RU" sz="3400" dirty="0"/>
              <a:t>желание помогать </a:t>
            </a:r>
            <a:r>
              <a:rPr lang="ru-RU" sz="3400" dirty="0" smtClean="0"/>
              <a:t>им, </a:t>
            </a:r>
            <a:r>
              <a:rPr lang="ru-RU" sz="3400" dirty="0"/>
              <a:t>радовать </a:t>
            </a:r>
            <a:r>
              <a:rPr lang="ru-RU" sz="3400" dirty="0" smtClean="0"/>
              <a:t>их </a:t>
            </a:r>
            <a:r>
              <a:rPr lang="ru-RU" sz="3400" dirty="0"/>
              <a:t>своими добрыми поступками и делами.</a:t>
            </a:r>
            <a:endParaRPr lang="ru-RU" sz="3400" dirty="0" smtClean="0"/>
          </a:p>
          <a:p>
            <a:r>
              <a:rPr lang="ru-RU" sz="3400" dirty="0"/>
              <a:t>Воспитывать чувство взаимопонимания и внимания к друг другу, умения </a:t>
            </a:r>
            <a:r>
              <a:rPr lang="ru-RU" sz="3400" dirty="0" smtClean="0"/>
              <a:t> </a:t>
            </a:r>
            <a:r>
              <a:rPr lang="ru-RU" sz="3400" dirty="0"/>
              <a:t>работать в </a:t>
            </a:r>
            <a:r>
              <a:rPr lang="ru-RU" sz="3400" dirty="0" smtClean="0"/>
              <a:t>команде.</a:t>
            </a:r>
            <a:endParaRPr lang="ru-RU" sz="3400" dirty="0" smtClean="0"/>
          </a:p>
          <a:p>
            <a:pPr marL="0" indent="0">
              <a:buNone/>
            </a:pPr>
            <a:r>
              <a:rPr lang="ru-RU" sz="3400" b="1" u="sng" dirty="0" smtClean="0"/>
              <a:t>Художественно-эстетическое </a:t>
            </a:r>
            <a:r>
              <a:rPr lang="ru-RU" sz="3400" b="1" u="sng" dirty="0"/>
              <a:t>развитие:</a:t>
            </a:r>
            <a:endParaRPr lang="ru-RU" sz="3400" b="1" u="sng" dirty="0"/>
          </a:p>
          <a:p>
            <a:r>
              <a:rPr lang="ru-RU" sz="3400" dirty="0"/>
              <a:t>Учить с помощью знакомых средств выразительности передавать характерные особенности внешнего </a:t>
            </a:r>
            <a:r>
              <a:rPr lang="ru-RU" sz="3400" dirty="0" smtClean="0"/>
              <a:t>русского костюма</a:t>
            </a:r>
            <a:endParaRPr lang="ru-RU" sz="3400" dirty="0" smtClean="0"/>
          </a:p>
          <a:p>
            <a:r>
              <a:rPr lang="ru-RU" sz="3400" dirty="0" smtClean="0"/>
              <a:t>Учить</a:t>
            </a:r>
            <a:r>
              <a:rPr lang="ru-RU" sz="3400" dirty="0"/>
              <a:t>, выразительно </a:t>
            </a:r>
            <a:r>
              <a:rPr lang="ru-RU" sz="3400" dirty="0" smtClean="0"/>
              <a:t>с естественными </a:t>
            </a:r>
            <a:r>
              <a:rPr lang="ru-RU" sz="3400" dirty="0"/>
              <a:t>интонациями читать стихи</a:t>
            </a:r>
            <a:r>
              <a:rPr lang="ru-RU" sz="3400" dirty="0" smtClean="0"/>
              <a:t>.</a:t>
            </a:r>
            <a:endParaRPr lang="ru-RU" sz="3400" dirty="0" smtClean="0"/>
          </a:p>
          <a:p>
            <a:r>
              <a:rPr lang="ru-RU" sz="3400" dirty="0" smtClean="0"/>
              <a:t>Познакомить </a:t>
            </a:r>
            <a:r>
              <a:rPr lang="ru-RU" sz="3400" dirty="0"/>
              <a:t>с народной игрушкой – куклой-самоделкой, способами изготовления этой </a:t>
            </a:r>
            <a:r>
              <a:rPr lang="ru-RU" sz="3400" dirty="0" smtClean="0"/>
              <a:t>куклы.</a:t>
            </a:r>
            <a:endParaRPr lang="ru-RU" sz="3400" dirty="0"/>
          </a:p>
          <a:p>
            <a:pPr marL="0" indent="0">
              <a:buNone/>
            </a:pPr>
            <a:r>
              <a:rPr lang="ru-RU" sz="3400" b="1" u="sng" dirty="0" smtClean="0"/>
              <a:t>Физическое </a:t>
            </a:r>
            <a:r>
              <a:rPr lang="ru-RU" sz="3400" b="1" u="sng" dirty="0"/>
              <a:t>развитие:</a:t>
            </a:r>
            <a:endParaRPr lang="ru-RU" sz="3400" b="1" u="sng" dirty="0"/>
          </a:p>
          <a:p>
            <a:r>
              <a:rPr lang="ru-RU" sz="3400" dirty="0"/>
              <a:t>Развивать двигательную активность детей через подвижные игры, игровые </a:t>
            </a:r>
            <a:r>
              <a:rPr lang="ru-RU" sz="3400" dirty="0" smtClean="0"/>
              <a:t>упражнения.</a:t>
            </a:r>
            <a:endParaRPr lang="ru-RU" sz="3400" dirty="0" smtClean="0"/>
          </a:p>
          <a:p>
            <a:r>
              <a:rPr lang="ru-RU" dirty="0" smtClean="0"/>
              <a:t>Совершенствовать правильное выполнение </a:t>
            </a:r>
            <a:r>
              <a:rPr lang="ru-RU" dirty="0"/>
              <a:t>ритмических </a:t>
            </a:r>
            <a:r>
              <a:rPr lang="ru-RU" dirty="0" smtClean="0"/>
              <a:t>движений.</a:t>
            </a:r>
            <a:endParaRPr lang="ru-RU" dirty="0" smtClean="0"/>
          </a:p>
          <a:p>
            <a:r>
              <a:rPr lang="ru-RU" dirty="0" smtClean="0"/>
              <a:t>Развивать </a:t>
            </a:r>
            <a:r>
              <a:rPr lang="ru-RU" dirty="0"/>
              <a:t>ловкость, силу, выносливость, быстроту реакции, </a:t>
            </a:r>
            <a:r>
              <a:rPr lang="ru-RU" dirty="0" smtClean="0"/>
              <a:t>общую моторику</a:t>
            </a:r>
            <a:r>
              <a:rPr lang="ru-RU" dirty="0"/>
              <a:t>  для </a:t>
            </a:r>
            <a:r>
              <a:rPr lang="ru-RU" dirty="0" err="1"/>
              <a:t>мышечнодвигательного</a:t>
            </a:r>
            <a:r>
              <a:rPr lang="ru-RU" dirty="0"/>
              <a:t> и координационного тренинга под </a:t>
            </a:r>
            <a:r>
              <a:rPr lang="ru-RU" dirty="0" smtClean="0"/>
              <a:t>музыку.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Основной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Основной этап проекта включал работу с детьми и взаимодействие с родителями. Чтобы обогатить знания детей о народных праздниках, традициях, костюмах, оберегах, ремеслах, </a:t>
            </a:r>
            <a:r>
              <a:rPr lang="ru-RU" dirty="0" smtClean="0"/>
              <a:t>проводила </a:t>
            </a:r>
            <a:r>
              <a:rPr lang="ru-RU" dirty="0"/>
              <a:t>тематические беседы, </a:t>
            </a:r>
            <a:r>
              <a:rPr lang="ru-RU" dirty="0" smtClean="0"/>
              <a:t>читала </a:t>
            </a:r>
            <a:r>
              <a:rPr lang="ru-RU" dirty="0"/>
              <a:t>художественную литературу. Отдельные занятия </a:t>
            </a:r>
            <a:r>
              <a:rPr lang="ru-RU" dirty="0" smtClean="0"/>
              <a:t>посвятили </a:t>
            </a:r>
            <a:r>
              <a:rPr lang="ru-RU" dirty="0"/>
              <a:t>особенностям проведения Масленицы на Руси, символам и традициям праздника.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256584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b="1" u="sng" dirty="0"/>
              <a:t>Познавательное развитие</a:t>
            </a:r>
            <a:r>
              <a:rPr lang="ru-RU" b="1" u="sng" dirty="0" smtClean="0"/>
              <a:t>:</a:t>
            </a:r>
            <a:endParaRPr lang="ru-RU" b="1" u="sng" dirty="0" smtClean="0"/>
          </a:p>
          <a:p>
            <a:pPr marL="0" indent="0">
              <a:buNone/>
            </a:pPr>
            <a:endParaRPr lang="ru-RU" b="1" u="sng" dirty="0"/>
          </a:p>
          <a:p>
            <a:r>
              <a:rPr lang="ru-RU" dirty="0" smtClean="0"/>
              <a:t>Беседа</a:t>
            </a:r>
            <a:r>
              <a:rPr lang="ru-RU" dirty="0"/>
              <a:t>: </a:t>
            </a:r>
            <a:r>
              <a:rPr lang="ru-RU" dirty="0" smtClean="0"/>
              <a:t>«Русский костюм»</a:t>
            </a:r>
            <a:endParaRPr lang="ru-RU" dirty="0" smtClean="0"/>
          </a:p>
          <a:p>
            <a:r>
              <a:rPr lang="ru-RU" dirty="0"/>
              <a:t>Рассматривание </a:t>
            </a:r>
            <a:r>
              <a:rPr lang="ru-RU" dirty="0" smtClean="0"/>
              <a:t>альбома ткани. Рассматривание  репродукции картин  </a:t>
            </a:r>
            <a:r>
              <a:rPr lang="ru-RU" dirty="0" err="1" smtClean="0"/>
              <a:t>А.Малюкова</a:t>
            </a:r>
            <a:r>
              <a:rPr lang="ru-RU" dirty="0" smtClean="0"/>
              <a:t> «Портрет императрицы Александры Федоровны» </a:t>
            </a:r>
            <a:r>
              <a:rPr lang="ru-RU" dirty="0" err="1" smtClean="0"/>
              <a:t>В.Васнецова</a:t>
            </a:r>
            <a:r>
              <a:rPr lang="ru-RU" dirty="0" smtClean="0"/>
              <a:t> «</a:t>
            </a:r>
            <a:r>
              <a:rPr lang="ru-RU" dirty="0" err="1" smtClean="0"/>
              <a:t>Аленушка»;»Снегурочка</a:t>
            </a:r>
            <a:r>
              <a:rPr lang="ru-RU" dirty="0" smtClean="0"/>
              <a:t>»</a:t>
            </a:r>
            <a:endParaRPr lang="ru-RU" dirty="0" smtClean="0"/>
          </a:p>
          <a:p>
            <a:r>
              <a:rPr lang="ru-RU" dirty="0"/>
              <a:t>Дидактические игра</a:t>
            </a:r>
            <a:r>
              <a:rPr lang="ru-RU" dirty="0" smtClean="0"/>
              <a:t>: «Масленичный стол»  «Накрой стол» Дидактические </a:t>
            </a:r>
            <a:r>
              <a:rPr lang="ru-RU" dirty="0"/>
              <a:t>игра</a:t>
            </a:r>
            <a:r>
              <a:rPr lang="ru-RU" dirty="0" smtClean="0"/>
              <a:t>: «Угадай что задумал» «Угадай для чего»</a:t>
            </a:r>
            <a:endParaRPr lang="ru-RU" dirty="0" smtClean="0"/>
          </a:p>
          <a:p>
            <a:r>
              <a:rPr lang="ru-RU" dirty="0"/>
              <a:t>Дидактические игра</a:t>
            </a:r>
            <a:r>
              <a:rPr lang="ru-RU" dirty="0" smtClean="0"/>
              <a:t>: «Накрой стол»</a:t>
            </a:r>
            <a:endParaRPr lang="ru-RU" dirty="0" smtClean="0"/>
          </a:p>
          <a:p>
            <a:r>
              <a:rPr lang="ru-RU" dirty="0" smtClean="0"/>
              <a:t>Просмотр мультфильма  «Царевна-лягушка»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b="1" u="sng" dirty="0" smtClean="0"/>
              <a:t>Речевое </a:t>
            </a:r>
            <a:r>
              <a:rPr lang="ru-RU" b="1" u="sng" dirty="0"/>
              <a:t>развитие</a:t>
            </a:r>
            <a:r>
              <a:rPr lang="ru-RU" b="1" u="sng" dirty="0" smtClean="0"/>
              <a:t>:</a:t>
            </a:r>
            <a:endParaRPr lang="ru-RU" b="1" u="sng" dirty="0" smtClean="0"/>
          </a:p>
          <a:p>
            <a:pPr marL="0" indent="0">
              <a:buNone/>
            </a:pPr>
            <a:endParaRPr lang="ru-RU" b="1" u="sng" dirty="0"/>
          </a:p>
          <a:p>
            <a:r>
              <a:rPr lang="ru-RU" dirty="0" smtClean="0"/>
              <a:t>Чтение произведения  </a:t>
            </a:r>
            <a:r>
              <a:rPr lang="ru-RU" dirty="0" err="1" smtClean="0"/>
              <a:t>К.Д.Ушинского</a:t>
            </a:r>
            <a:r>
              <a:rPr lang="ru-RU" dirty="0" smtClean="0"/>
              <a:t> «Как рубашка  в поле выросла»</a:t>
            </a:r>
            <a:endParaRPr lang="ru-RU" dirty="0" smtClean="0"/>
          </a:p>
          <a:p>
            <a:r>
              <a:rPr lang="ru-RU" dirty="0" smtClean="0"/>
              <a:t>Чтение русской народной сказки «Как старуха лапоть нашла»</a:t>
            </a:r>
            <a:endParaRPr lang="ru-RU" dirty="0" smtClean="0"/>
          </a:p>
          <a:p>
            <a:r>
              <a:rPr lang="ru-RU" dirty="0" smtClean="0"/>
              <a:t>Конкурс «Продолжи пословицу»</a:t>
            </a:r>
            <a:endParaRPr lang="ru-RU" dirty="0" smtClean="0"/>
          </a:p>
          <a:p>
            <a:r>
              <a:rPr lang="ru-RU" dirty="0" smtClean="0"/>
              <a:t>Прослушивание русской народной песни  «Ой ниточка тоненькая»</a:t>
            </a:r>
            <a:endParaRPr lang="ru-RU" dirty="0"/>
          </a:p>
          <a:p>
            <a:r>
              <a:rPr lang="ru-RU" dirty="0"/>
              <a:t>Разучивание стихотворений с детьми индивидуально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Дидактические </a:t>
            </a:r>
            <a:r>
              <a:rPr lang="ru-RU" dirty="0"/>
              <a:t>игра</a:t>
            </a:r>
            <a:r>
              <a:rPr lang="ru-RU" dirty="0" smtClean="0"/>
              <a:t>: «</a:t>
            </a:r>
            <a:r>
              <a:rPr lang="ru-RU" dirty="0"/>
              <a:t>Назови одним словом» - учить обобщать по признакам</a:t>
            </a:r>
            <a:endParaRPr lang="ru-RU" dirty="0"/>
          </a:p>
          <a:p>
            <a:r>
              <a:rPr lang="ru-RU" dirty="0"/>
              <a:t>Дидактические игра</a:t>
            </a:r>
            <a:r>
              <a:rPr lang="ru-RU" dirty="0" smtClean="0"/>
              <a:t>: «</a:t>
            </a:r>
            <a:r>
              <a:rPr lang="ru-RU" dirty="0"/>
              <a:t>Назови ласково» - учить называть существительные в уменьшительно-ласкательной форме</a:t>
            </a:r>
            <a:endParaRPr lang="ru-RU" dirty="0"/>
          </a:p>
          <a:p>
            <a:r>
              <a:rPr lang="ru-RU" dirty="0"/>
              <a:t>Дидактические игра</a:t>
            </a:r>
            <a:r>
              <a:rPr lang="ru-RU" dirty="0" smtClean="0"/>
              <a:t>: «</a:t>
            </a:r>
            <a:r>
              <a:rPr lang="ru-RU" dirty="0"/>
              <a:t>Составь рассказ о </a:t>
            </a:r>
            <a:r>
              <a:rPr lang="ru-RU" dirty="0" smtClean="0"/>
              <a:t>масленице» </a:t>
            </a:r>
            <a:r>
              <a:rPr lang="ru-RU" dirty="0"/>
              <a:t>- развивать связную речь</a:t>
            </a:r>
            <a:endParaRPr lang="ru-RU" dirty="0"/>
          </a:p>
          <a:p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b="1" u="sng" dirty="0"/>
              <a:t>Социально-коммуникативное развитие:</a:t>
            </a:r>
            <a:endParaRPr lang="ru-RU" b="1" u="sng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Игра  «Покажи мы угадаем»</a:t>
            </a:r>
            <a:endParaRPr lang="ru-RU" dirty="0"/>
          </a:p>
          <a:p>
            <a:r>
              <a:rPr lang="ru-RU" dirty="0"/>
              <a:t>Беседа </a:t>
            </a:r>
            <a:r>
              <a:rPr lang="ru-RU" dirty="0" smtClean="0"/>
              <a:t>Быт на </a:t>
            </a:r>
            <a:r>
              <a:rPr lang="ru-RU" dirty="0"/>
              <a:t>Руси</a:t>
            </a:r>
            <a:r>
              <a:rPr lang="ru-RU" dirty="0" smtClean="0"/>
              <a:t>.» ; «Русский костюм»</a:t>
            </a:r>
            <a:endParaRPr lang="ru-RU" dirty="0"/>
          </a:p>
          <a:p>
            <a:r>
              <a:rPr lang="ru-RU" dirty="0" smtClean="0"/>
              <a:t>Игры</a:t>
            </a:r>
            <a:r>
              <a:rPr lang="ru-RU" dirty="0"/>
              <a:t>: «Если «да» — похлопай, если «нет» — потопай», «Давай поговорим</a:t>
            </a:r>
            <a:r>
              <a:rPr lang="ru-RU" dirty="0" smtClean="0"/>
              <a:t>», «</a:t>
            </a:r>
            <a:r>
              <a:rPr lang="ru-RU" dirty="0"/>
              <a:t>Ладонь в ладонь</a:t>
            </a:r>
            <a:r>
              <a:rPr lang="ru-RU" dirty="0" smtClean="0"/>
              <a:t>».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Сюжетно-ролевые игры  «Магазин украшений» «Собираемся на день рождение» «Ателье»</a:t>
            </a:r>
            <a:endParaRPr lang="ru-RU" dirty="0"/>
          </a:p>
          <a:p>
            <a:pPr marL="0" indent="0">
              <a:buNone/>
            </a:pPr>
            <a:r>
              <a:rPr lang="ru-RU" b="1" u="sng" dirty="0"/>
              <a:t>Художественно-эстетическое развитие:</a:t>
            </a:r>
            <a:endParaRPr lang="ru-RU" b="1" u="sng" dirty="0"/>
          </a:p>
          <a:p>
            <a:pPr marL="0" indent="0">
              <a:buNone/>
            </a:pPr>
            <a:endParaRPr lang="ru-RU" b="1" u="sng" dirty="0"/>
          </a:p>
          <a:p>
            <a:r>
              <a:rPr lang="ru-RU" dirty="0" smtClean="0"/>
              <a:t>Разыгрывание стихотворения  «Повар-повар, поваренок»</a:t>
            </a:r>
            <a:endParaRPr lang="ru-RU" dirty="0"/>
          </a:p>
          <a:p>
            <a:r>
              <a:rPr lang="ru-RU" dirty="0"/>
              <a:t>Чтение художественной литературы: </a:t>
            </a:r>
            <a:r>
              <a:rPr lang="ru-RU" dirty="0" smtClean="0"/>
              <a:t>Братьев Гримм «Госпожа </a:t>
            </a:r>
            <a:r>
              <a:rPr lang="ru-RU" dirty="0" err="1" smtClean="0"/>
              <a:t>Метелица»Р.Н.С</a:t>
            </a:r>
            <a:r>
              <a:rPr lang="ru-RU" dirty="0" smtClean="0"/>
              <a:t> «Крошечка-</a:t>
            </a:r>
            <a:r>
              <a:rPr lang="ru-RU" dirty="0" err="1" smtClean="0"/>
              <a:t>хаврошечка</a:t>
            </a:r>
            <a:r>
              <a:rPr lang="ru-RU" dirty="0" smtClean="0"/>
              <a:t>» «Василиса-Прекрасная» «Царевна лягушка »</a:t>
            </a:r>
            <a:endParaRPr lang="ru-RU" dirty="0" smtClean="0"/>
          </a:p>
          <a:p>
            <a:r>
              <a:rPr lang="ru-RU" dirty="0" smtClean="0"/>
              <a:t>Аппликация</a:t>
            </a:r>
            <a:r>
              <a:rPr lang="ru-RU" dirty="0"/>
              <a:t>: </a:t>
            </a:r>
            <a:r>
              <a:rPr lang="ru-RU" dirty="0" smtClean="0"/>
              <a:t>«Кукла-</a:t>
            </a:r>
            <a:r>
              <a:rPr lang="ru-RU" dirty="0" err="1" smtClean="0"/>
              <a:t>масленница</a:t>
            </a:r>
            <a:r>
              <a:rPr lang="ru-RU" dirty="0" smtClean="0"/>
              <a:t>».</a:t>
            </a:r>
            <a:endParaRPr lang="ru-RU" dirty="0" smtClean="0"/>
          </a:p>
          <a:p>
            <a:r>
              <a:rPr lang="ru-RU" dirty="0" smtClean="0"/>
              <a:t>Рисование «Русский сарафан» </a:t>
            </a:r>
            <a:endParaRPr lang="ru-RU" dirty="0"/>
          </a:p>
          <a:p>
            <a:r>
              <a:rPr lang="ru-RU" dirty="0"/>
              <a:t>Раскрашивание: </a:t>
            </a:r>
            <a:r>
              <a:rPr lang="ru-RU" dirty="0" smtClean="0"/>
              <a:t>«Русский народный сарафан и рубашка»</a:t>
            </a:r>
            <a:endParaRPr lang="ru-RU" dirty="0"/>
          </a:p>
          <a:p>
            <a:pPr marL="0" indent="0">
              <a:buNone/>
            </a:pPr>
            <a:endParaRPr lang="ru-RU" b="1" u="sng" dirty="0"/>
          </a:p>
          <a:p>
            <a:pPr marL="0" indent="0">
              <a:buNone/>
            </a:pPr>
            <a:r>
              <a:rPr lang="ru-RU" b="1" u="sng" dirty="0"/>
              <a:t>Физическое развитие:</a:t>
            </a:r>
            <a:endParaRPr lang="ru-RU" b="1" u="sng" dirty="0"/>
          </a:p>
          <a:p>
            <a:pPr marL="0" indent="0">
              <a:buNone/>
            </a:pPr>
            <a:endParaRPr lang="ru-RU" b="1" u="sng" dirty="0"/>
          </a:p>
          <a:p>
            <a:r>
              <a:rPr lang="ru-RU" dirty="0" smtClean="0"/>
              <a:t>Игры- развлечения : «Плетень» «Ручеек» «Горелки», « Жмурки»</a:t>
            </a:r>
            <a:endParaRPr lang="ru-RU" dirty="0"/>
          </a:p>
          <a:p>
            <a:r>
              <a:rPr lang="ru-RU" dirty="0" smtClean="0"/>
              <a:t>Подвижная игра  с платочком «Заря», «Почта»</a:t>
            </a:r>
            <a:endParaRPr lang="ru-RU" dirty="0"/>
          </a:p>
          <a:p>
            <a:r>
              <a:rPr lang="ru-RU" dirty="0"/>
              <a:t>Пальчиковая гимнастика: </a:t>
            </a:r>
            <a:r>
              <a:rPr lang="ru-RU" dirty="0" smtClean="0"/>
              <a:t>«Варим щи», </a:t>
            </a:r>
            <a:r>
              <a:rPr lang="ru-RU" dirty="0"/>
              <a:t>«Помощники».</a:t>
            </a:r>
            <a:endParaRPr lang="ru-RU" sz="1800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ru-RU" dirty="0" smtClean="0"/>
              <a:t>Совместная </a:t>
            </a:r>
            <a:r>
              <a:rPr lang="ru-RU" dirty="0"/>
              <a:t>работа с детьми и родителями: </a:t>
            </a:r>
            <a:r>
              <a:rPr lang="ru-RU" dirty="0" smtClean="0"/>
              <a:t>«Русский народный костюм» (изготовление </a:t>
            </a:r>
            <a:r>
              <a:rPr lang="ru-RU" dirty="0"/>
              <a:t>из лоскутов ткани </a:t>
            </a:r>
            <a:r>
              <a:rPr lang="ru-RU" dirty="0" smtClean="0"/>
              <a:t>народных  костюмов для кукол). </a:t>
            </a:r>
            <a:endParaRPr lang="ru-RU" dirty="0" smtClean="0"/>
          </a:p>
          <a:p>
            <a:r>
              <a:rPr lang="ru-RU" dirty="0"/>
              <a:t>Выставка </a:t>
            </a:r>
            <a:r>
              <a:rPr lang="ru-RU" dirty="0" smtClean="0"/>
              <a:t>«Мамы мастерицы».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«Народный костюм»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4815</Words>
  <Application>WPS Presentation</Application>
  <PresentationFormat>Экран (4:3)</PresentationFormat>
  <Paragraphs>128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SimSun</vt:lpstr>
      <vt:lpstr>Wingdings</vt:lpstr>
      <vt:lpstr>Adventure</vt:lpstr>
      <vt:lpstr>Segoe Print</vt:lpstr>
      <vt:lpstr>Times New Roman</vt:lpstr>
      <vt:lpstr>Microsoft YaHei</vt:lpstr>
      <vt:lpstr>Arial Unicode MS</vt:lpstr>
      <vt:lpstr>Calibri</vt:lpstr>
      <vt:lpstr>Тема Office</vt:lpstr>
      <vt:lpstr>PowerPoint 演示文稿</vt:lpstr>
      <vt:lpstr>Определение цели проекта</vt:lpstr>
      <vt:lpstr>Задачи:</vt:lpstr>
      <vt:lpstr>Основной этап</vt:lpstr>
      <vt:lpstr>2 этап</vt:lpstr>
      <vt:lpstr>2 этап</vt:lpstr>
      <vt:lpstr>3 этап</vt:lpstr>
      <vt:lpstr>Рисование «Народный костюм»</vt:lpstr>
      <vt:lpstr>PowerPoint 演示文稿</vt:lpstr>
      <vt:lpstr>PowerPoint 演示文稿</vt:lpstr>
      <vt:lpstr>PowerPoint 演示文稿</vt:lpstr>
      <vt:lpstr>Аппликация кукла «Масленица»</vt:lpstr>
      <vt:lpstr>Подвижная игра «Жмурки»</vt:lpstr>
      <vt:lpstr>Игра «Заря»</vt:lpstr>
      <vt:lpstr>Игра «Почта»</vt:lpstr>
      <vt:lpstr>Игра «Горелки»</vt:lpstr>
      <vt:lpstr>PowerPoint 演示文稿</vt:lpstr>
      <vt:lpstr>PowerPoint 演示文稿</vt:lpstr>
      <vt:lpstr>Разыгрывание стихотворения «Повар»</vt:lpstr>
      <vt:lpstr>PowerPoint 演示文稿</vt:lpstr>
      <vt:lpstr>Изготовление русского народного костюма , совместная деятельность детей и родителей.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sbelova</dc:creator>
  <cp:lastModifiedBy>never</cp:lastModifiedBy>
  <cp:revision>64</cp:revision>
  <dcterms:created xsi:type="dcterms:W3CDTF">2013-07-31T06:51:00Z</dcterms:created>
  <dcterms:modified xsi:type="dcterms:W3CDTF">2022-11-02T13:19:36Z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51B2824D967D4E528EFF90953A75D7D9</vt:lpwstr>
  </property>
  <property fmtid="{D5CDD505-2E9C-101B-9397-08002B2CF9AE}" pid="3" name="KSOProductBuildVer">
    <vt:lpwstr>1049-11.2.0.11380</vt:lpwstr>
  </property>
</Properties>
</file>