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2" r:id="rId6"/>
    <p:sldId id="263" r:id="rId7"/>
    <p:sldId id="264" r:id="rId8"/>
    <p:sldId id="26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82" y="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2A93A-0E71-4FD7-B179-C0452F0BCEEC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7F5F1-1846-4ECB-959F-39CE8254C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115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2A93A-0E71-4FD7-B179-C0452F0BCEEC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7F5F1-1846-4ECB-959F-39CE8254C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418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2A93A-0E71-4FD7-B179-C0452F0BCEEC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7F5F1-1846-4ECB-959F-39CE8254C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892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2A93A-0E71-4FD7-B179-C0452F0BCEEC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7F5F1-1846-4ECB-959F-39CE8254C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356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2A93A-0E71-4FD7-B179-C0452F0BCEEC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7F5F1-1846-4ECB-959F-39CE8254C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08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2A93A-0E71-4FD7-B179-C0452F0BCEEC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7F5F1-1846-4ECB-959F-39CE8254C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864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2A93A-0E71-4FD7-B179-C0452F0BCEEC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7F5F1-1846-4ECB-959F-39CE8254C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999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2A93A-0E71-4FD7-B179-C0452F0BCEEC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7F5F1-1846-4ECB-959F-39CE8254C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167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2A93A-0E71-4FD7-B179-C0452F0BCEEC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7F5F1-1846-4ECB-959F-39CE8254C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020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2A93A-0E71-4FD7-B179-C0452F0BCEEC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7F5F1-1846-4ECB-959F-39CE8254C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58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2A93A-0E71-4FD7-B179-C0452F0BCEEC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7F5F1-1846-4ECB-959F-39CE8254C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610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2A93A-0E71-4FD7-B179-C0452F0BCEEC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E7F5F1-1846-4ECB-959F-39CE8254C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2869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620688"/>
            <a:ext cx="9036496" cy="5328591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300" b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Апельсины и бананы любят обезьяны.</a:t>
            </a:r>
            <a:r>
              <a:rPr lang="ru-RU" sz="33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33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3300" b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Любят детки, любят мамы.</a:t>
            </a:r>
            <a:r>
              <a:rPr lang="ru-RU" sz="33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33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3300" b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Могут съесть их килограммы.</a:t>
            </a:r>
            <a:r>
              <a:rPr lang="ru-RU" sz="33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33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3300" b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Любят папы - обезьяны апельсины и бананы. </a:t>
            </a:r>
            <a:endParaRPr lang="ru-RU" sz="33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6309320"/>
            <a:ext cx="6400800" cy="17526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665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БЬНАЗОЕЯ</a:t>
            </a:r>
            <a:endParaRPr lang="en-US" sz="6600" dirty="0" smtClean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66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АЛЧМЬКИ</a:t>
            </a:r>
            <a:endParaRPr lang="en-US" sz="6600" dirty="0" smtClean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66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ОАТВРИЩ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133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USER\Desktop\4596410_bi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4374"/>
            <a:ext cx="2376264" cy="2608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01labqh8m12771034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584" y="476670"/>
            <a:ext cx="2376264" cy="237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5132399_sbi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756" y="476671"/>
            <a:ext cx="2264322" cy="237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\Desktop\10153337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4205" y="3284984"/>
            <a:ext cx="3319419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619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Словарная работа: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836712"/>
            <a:ext cx="8784976" cy="5760640"/>
          </a:xfrm>
        </p:spPr>
        <p:txBody>
          <a:bodyPr>
            <a:normAutofit fontScale="92500" lnSpcReduction="10000"/>
          </a:bodyPr>
          <a:lstStyle/>
          <a:p>
            <a:pPr marL="0" indent="0" algn="just" fontAlgn="base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000" dirty="0" err="1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Полуа</a:t>
            </a:r>
            <a:r>
              <a:rPr lang="ru-RU" sz="30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ршин</a:t>
            </a:r>
            <a:r>
              <a:rPr lang="ru-RU" sz="30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– старая русская мера длины</a:t>
            </a:r>
            <a:r>
              <a:rPr lang="ru-RU" sz="3000" spc="-1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, </a:t>
            </a:r>
            <a:r>
              <a:rPr lang="ru-RU" sz="30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равная </a:t>
            </a:r>
            <a:r>
              <a:rPr lang="ru-RU" sz="30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35</a:t>
            </a:r>
            <a:r>
              <a:rPr lang="ru-RU" sz="30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см.   </a:t>
            </a:r>
            <a:endParaRPr lang="ru-RU" sz="3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just" fontAlgn="base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0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Шинель – пальто со складкой на спине. </a:t>
            </a:r>
            <a:endParaRPr lang="ru-RU" sz="3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just" fontAlgn="base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0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Давеча – недавно. </a:t>
            </a:r>
            <a:endParaRPr lang="ru-RU" sz="3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just" fontAlgn="base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0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Оплеуха – удар рукой по щеке. </a:t>
            </a:r>
            <a:endParaRPr lang="ru-RU" sz="3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just" fontAlgn="base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30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Чмокал – кушать, издавая неприличные звуки. </a:t>
            </a:r>
            <a:endParaRPr lang="ru-RU" sz="3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just" fontAlgn="base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30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За пазуху – под рубаху. </a:t>
            </a:r>
            <a:endParaRPr lang="ru-RU" sz="3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just" fontAlgn="base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30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Набрюшник под курткой – брюхо – это живот. </a:t>
            </a:r>
            <a:endParaRPr lang="ru-RU" sz="3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just" fontAlgn="base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30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Сконфузился – застеснялся. </a:t>
            </a:r>
            <a:endParaRPr lang="ru-RU" sz="3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just" fontAlgn="base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30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Десятину – старая русская мера земельной площади. </a:t>
            </a:r>
            <a:endParaRPr lang="ru-RU" sz="3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just" fontAlgn="base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30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Казенный (от слова казна) – государственный.</a:t>
            </a:r>
            <a:endParaRPr lang="ru-RU" sz="3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501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Полуаршин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28800"/>
            <a:ext cx="6605588" cy="4950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702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Шинель 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078" y="1600200"/>
            <a:ext cx="6509843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4465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 </a:t>
            </a:r>
            <a:r>
              <a:rPr lang="ru-RU" dirty="0" err="1" smtClean="0"/>
              <a:t>пахуху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00808"/>
            <a:ext cx="6318448" cy="4212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44554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lnSpc>
                <a:spcPct val="107000"/>
              </a:lnSpc>
              <a:buSzPts val="1000"/>
              <a:buNone/>
              <a:tabLst>
                <a:tab pos="457200" algn="l"/>
              </a:tabLst>
            </a:pPr>
            <a:r>
              <a:rPr lang="ru-RU" sz="4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1. Как Яшка стал царём во дворе. 2. Знакомство с обезьянкой. </a:t>
            </a:r>
            <a:endParaRPr lang="ru-RU" sz="4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>
              <a:lnSpc>
                <a:spcPct val="107000"/>
              </a:lnSpc>
              <a:buSzPts val="1000"/>
              <a:buNone/>
              <a:tabLst>
                <a:tab pos="457200" algn="l"/>
              </a:tabLst>
            </a:pPr>
            <a:r>
              <a:rPr lang="ru-RU" sz="4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3. Расставание. </a:t>
            </a:r>
            <a:endParaRPr lang="ru-RU" sz="4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>
              <a:lnSpc>
                <a:spcPct val="107000"/>
              </a:lnSpc>
              <a:buSzPts val="1000"/>
              <a:buNone/>
              <a:tabLst>
                <a:tab pos="457200" algn="l"/>
              </a:tabLst>
            </a:pPr>
            <a:r>
              <a:rPr lang="ru-RU" sz="4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4. Жизнь и приключения Яшки в семье мальчика. </a:t>
            </a:r>
            <a:endParaRPr lang="ru-RU" sz="44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47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116</Words>
  <Application>Microsoft Office PowerPoint</Application>
  <PresentationFormat>Экран (4:3)</PresentationFormat>
  <Paragraphs>21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Апельсины и бананы любят обезьяны. Любят детки, любят мамы. Могут съесть их килограммы. Любят папы - обезьяны апельсины и бананы. </vt:lpstr>
      <vt:lpstr>Презентация PowerPoint</vt:lpstr>
      <vt:lpstr>Презентация PowerPoint</vt:lpstr>
      <vt:lpstr> Словарная работа: </vt:lpstr>
      <vt:lpstr>Полуаршин </vt:lpstr>
      <vt:lpstr>Шинель </vt:lpstr>
      <vt:lpstr>За пахуху 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Апельсины и бананы любят обезьяны. Любят детки, любят мамы. Могут съесть их килограммы. Любят папы- обезьяны апельсины и бананы. </dc:title>
  <dc:creator>USER</dc:creator>
  <cp:lastModifiedBy>1</cp:lastModifiedBy>
  <cp:revision>9</cp:revision>
  <dcterms:created xsi:type="dcterms:W3CDTF">2021-03-01T16:09:59Z</dcterms:created>
  <dcterms:modified xsi:type="dcterms:W3CDTF">2022-03-02T07:55:55Z</dcterms:modified>
</cp:coreProperties>
</file>