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5" r:id="rId2"/>
    <p:sldId id="276" r:id="rId3"/>
    <p:sldId id="277" r:id="rId4"/>
    <p:sldId id="286" r:id="rId5"/>
    <p:sldId id="291" r:id="rId6"/>
    <p:sldId id="296" r:id="rId7"/>
    <p:sldId id="298" r:id="rId8"/>
    <p:sldId id="299" r:id="rId9"/>
    <p:sldId id="300" r:id="rId10"/>
    <p:sldId id="295" r:id="rId11"/>
    <p:sldId id="288" r:id="rId12"/>
    <p:sldId id="304" r:id="rId13"/>
    <p:sldId id="305" r:id="rId14"/>
    <p:sldId id="285" r:id="rId15"/>
    <p:sldId id="283" r:id="rId16"/>
    <p:sldId id="302" r:id="rId17"/>
    <p:sldId id="281" r:id="rId18"/>
    <p:sldId id="279" r:id="rId19"/>
    <p:sldId id="30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1628800"/>
            <a:ext cx="7175351" cy="3296657"/>
          </a:xfrm>
        </p:spPr>
        <p:txBody>
          <a:bodyPr/>
          <a:lstStyle/>
          <a:p>
            <a:r>
              <a:rPr lang="ru-RU" sz="4800" dirty="0" err="1" smtClean="0"/>
              <a:t>Бизиборд</a:t>
            </a:r>
            <a:r>
              <a:rPr lang="ru-RU" sz="4800" dirty="0" smtClean="0"/>
              <a:t> по развитию речи.</a:t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2400" dirty="0" smtClean="0"/>
              <a:t>       </a:t>
            </a:r>
            <a:r>
              <a:rPr lang="ru-RU" sz="2400" dirty="0" err="1" smtClean="0"/>
              <a:t>Подготовила:Попова</a:t>
            </a:r>
            <a:r>
              <a:rPr lang="ru-RU" sz="2400" dirty="0" smtClean="0"/>
              <a:t> Лайма </a:t>
            </a:r>
            <a:r>
              <a:rPr lang="ru-RU" sz="2400" dirty="0" err="1" smtClean="0"/>
              <a:t>Винцаса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МБДОУ детский сад №102 г. Иркутска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985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9636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Игрушка «Лабиринт». Вентилятор. Счеты.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3703013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5316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Театр  на палочках.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0355"/>
            <a:ext cx="3932238" cy="29491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876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1333138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8196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Театр на пластмассовых ложках.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764704"/>
            <a:ext cx="4201666" cy="417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3847329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747666"/>
          </a:xfrm>
        </p:spPr>
        <p:txBody>
          <a:bodyPr/>
          <a:lstStyle/>
          <a:p>
            <a:r>
              <a:rPr lang="ru-RU" dirty="0" smtClean="0"/>
              <a:t>Кукольный театр.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908720"/>
            <a:ext cx="4129658" cy="396043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9690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9636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Атрибуты для </a:t>
            </a:r>
            <a:r>
              <a:rPr lang="ru-RU" dirty="0" err="1" smtClean="0"/>
              <a:t>театра.Речевой</a:t>
            </a:r>
            <a:r>
              <a:rPr lang="ru-RU" dirty="0" smtClean="0"/>
              <a:t> тренажер.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18123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6756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Сказки для игр с прищепками.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548680"/>
            <a:ext cx="4330824" cy="4320480"/>
          </a:xfrm>
        </p:spPr>
      </p:pic>
    </p:spTree>
    <p:extLst>
      <p:ext uri="{BB962C8B-B14F-4D97-AF65-F5344CB8AC3E}">
        <p14:creationId xmlns:p14="http://schemas.microsoft.com/office/powerpoint/2010/main" val="162207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4596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игры.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0355"/>
            <a:ext cx="3932238" cy="29491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25095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233685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5316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игры.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0355"/>
            <a:ext cx="3932238" cy="29491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25095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188544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4596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игры.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0355"/>
            <a:ext cx="3932238" cy="29491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25095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11059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819674"/>
          </a:xfrm>
        </p:spPr>
        <p:txBody>
          <a:bodyPr>
            <a:no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88457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96369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Многофункциональное оригинальное пособие, способствующее комплексному развитию детей дошкольного возраста  - речевой </a:t>
            </a:r>
            <a:r>
              <a:rPr lang="ru-RU" sz="1800" dirty="0" err="1" smtClean="0"/>
              <a:t>бизиборд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4076254" cy="357884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124744"/>
            <a:ext cx="3930650" cy="3600400"/>
          </a:xfrm>
        </p:spPr>
      </p:pic>
    </p:spTree>
    <p:extLst>
      <p:ext uri="{BB962C8B-B14F-4D97-AF65-F5344CB8AC3E}">
        <p14:creationId xmlns:p14="http://schemas.microsoft.com/office/powerpoint/2010/main" val="3589220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963690"/>
          </a:xfrm>
        </p:spPr>
        <p:txBody>
          <a:bodyPr/>
          <a:lstStyle/>
          <a:p>
            <a:r>
              <a:rPr lang="ru-RU" dirty="0" smtClean="0"/>
              <a:t>Домик веселого язычка.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2288549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9636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Книжка с упражнениями для артикуляционной гимнастики.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0355"/>
            <a:ext cx="3932238" cy="29491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466983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869160"/>
            <a:ext cx="8183880" cy="11521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Конура собачки </a:t>
            </a:r>
            <a:r>
              <a:rPr lang="ru-RU" sz="2800" dirty="0" err="1" smtClean="0"/>
              <a:t>Рекса.Игра</a:t>
            </a:r>
            <a:r>
              <a:rPr lang="ru-RU" sz="2800" dirty="0" smtClean="0"/>
              <a:t> «В гости к Рексу» (домашние животные).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48680"/>
            <a:ext cx="3930650" cy="4320480"/>
          </a:xfrm>
        </p:spPr>
      </p:pic>
    </p:spTree>
    <p:extLst>
      <p:ext uri="{BB962C8B-B14F-4D97-AF65-F5344CB8AC3E}">
        <p14:creationId xmlns:p14="http://schemas.microsoft.com/office/powerpoint/2010/main" val="3784674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7476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Различные игры на прищепках.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908720"/>
            <a:ext cx="3985642" cy="3600400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25095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1290516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7476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игры в поезде.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0355"/>
            <a:ext cx="3932238" cy="29491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25095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1192470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8916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Игры «Времена года», «Части суток» и т.д.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50" y="1250950"/>
            <a:ext cx="3930650" cy="2947987"/>
          </a:xfrm>
        </p:spPr>
      </p:pic>
    </p:spTree>
    <p:extLst>
      <p:ext uri="{BB962C8B-B14F-4D97-AF65-F5344CB8AC3E}">
        <p14:creationId xmlns:p14="http://schemas.microsoft.com/office/powerpoint/2010/main" val="109861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41168"/>
            <a:ext cx="8183880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Игры с резинками (</a:t>
            </a:r>
            <a:r>
              <a:rPr lang="ru-RU" dirty="0" err="1" smtClean="0"/>
              <a:t>геоборд</a:t>
            </a:r>
            <a:r>
              <a:rPr lang="ru-RU" dirty="0" smtClean="0"/>
              <a:t>), скрепками.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30" y="530225"/>
            <a:ext cx="3292078" cy="43894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36" y="530225"/>
            <a:ext cx="3292078" cy="4389438"/>
          </a:xfrm>
        </p:spPr>
      </p:pic>
    </p:spTree>
    <p:extLst>
      <p:ext uri="{BB962C8B-B14F-4D97-AF65-F5344CB8AC3E}">
        <p14:creationId xmlns:p14="http://schemas.microsoft.com/office/powerpoint/2010/main" val="38638929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386</TotalTime>
  <Words>125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Бизиборд по развитию речи.         Подготовила:Попова Лайма Винцаса.</vt:lpstr>
      <vt:lpstr>Многофункциональное оригинальное пособие, способствующее комплексному развитию детей дошкольного возраста  - речевой бизиборд.</vt:lpstr>
      <vt:lpstr>Домик веселого язычка.</vt:lpstr>
      <vt:lpstr>Книжка с упражнениями для артикуляционной гимнастики.</vt:lpstr>
      <vt:lpstr>Конура собачки Рекса.Игра «В гости к Рексу» (домашние животные).</vt:lpstr>
      <vt:lpstr>Различные игры на прищепках.</vt:lpstr>
      <vt:lpstr>Дидактические игры в поезде.</vt:lpstr>
      <vt:lpstr>Игры «Времена года», «Части суток» и т.д.</vt:lpstr>
      <vt:lpstr>Игры с резинками (геоборд), скрепками.</vt:lpstr>
      <vt:lpstr>Игрушка «Лабиринт». Вентилятор. Счеты.</vt:lpstr>
      <vt:lpstr>Театр  на палочках.</vt:lpstr>
      <vt:lpstr>Театр на пластмассовых ложках.</vt:lpstr>
      <vt:lpstr>Кукольный театр.</vt:lpstr>
      <vt:lpstr>Атрибуты для театра.Речевой тренажер.</vt:lpstr>
      <vt:lpstr>Сказки для игр с прищепками.</vt:lpstr>
      <vt:lpstr>Дидактические игры.</vt:lpstr>
      <vt:lpstr>Дидактические игры.</vt:lpstr>
      <vt:lpstr>Дидактические игры.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PogodaevoS</dc:creator>
  <cp:lastModifiedBy>HP</cp:lastModifiedBy>
  <cp:revision>30</cp:revision>
  <dcterms:created xsi:type="dcterms:W3CDTF">2018-01-11T05:53:51Z</dcterms:created>
  <dcterms:modified xsi:type="dcterms:W3CDTF">2022-06-14T17:38:26Z</dcterms:modified>
</cp:coreProperties>
</file>