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57" r:id="rId6"/>
    <p:sldId id="262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842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243F7-ADE2-4F34-A40D-2EF91F9D755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46F99-A4B8-40BD-8D99-09DA3AE9B9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1340768"/>
            <a:ext cx="5616624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Гимнастика для глаз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«Вальс осенних листьев»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danlik.ru/wp-content/uploads/2014/01/listya-letyat.jpg"/>
          <p:cNvPicPr/>
          <p:nvPr/>
        </p:nvPicPr>
        <p:blipFill>
          <a:blip r:embed="rId3" cstate="print">
            <a:clrChange>
              <a:clrFrom>
                <a:srgbClr val="F8FAF9"/>
              </a:clrFrom>
              <a:clrTo>
                <a:srgbClr val="F8FAF9">
                  <a:alpha val="0"/>
                </a:srgbClr>
              </a:clrTo>
            </a:clrChange>
          </a:blip>
          <a:srcRect l="3584" t="14539" r="1941"/>
          <a:stretch>
            <a:fillRect/>
          </a:stretch>
        </p:blipFill>
        <p:spPr bwMode="auto">
          <a:xfrm flipH="1">
            <a:off x="467544" y="2708920"/>
            <a:ext cx="8064896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56176" y="4725144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Учитель-логопед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Мелехова  Виктория Викторовна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6021288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Ши-ши-ши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собрали листья малыши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Виктория\Downloads\лист-осины-осени-изолированные-на-белизне-128032174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40" t="6081" r="9375" b="6757"/>
          <a:stretch>
            <a:fillRect/>
          </a:stretch>
        </p:blipFill>
        <p:spPr bwMode="auto">
          <a:xfrm rot="2688935">
            <a:off x="0" y="2708920"/>
            <a:ext cx="936004" cy="1036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Виктория\Downloads\лист-осины-осени-изолированные-на-белизне-128032174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40" t="6081" r="9375" b="6757"/>
          <a:stretch>
            <a:fillRect/>
          </a:stretch>
        </p:blipFill>
        <p:spPr bwMode="auto">
          <a:xfrm rot="14099832">
            <a:off x="8675998" y="2799231"/>
            <a:ext cx="936004" cy="1036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18519E-6 L 1 5.18519E-6 " pathEditMode="relative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-1.0868 2.96296E-6 " pathEditMode="relative" ptsTypes="AA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5976" y="5949280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Шу-шу-шу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листья клёна засушу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karandashchelny.ru/a/karandash/files/userfiles/images/catalog/2049b72e-fc23-11e6-82ba-f44d304ace19_f28c9697-b105-11e9-85ba-f44d304ace19.jpe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57" t="5758" r="6144" b="5508"/>
          <a:stretch>
            <a:fillRect/>
          </a:stretch>
        </p:blipFill>
        <p:spPr bwMode="auto">
          <a:xfrm rot="2098970">
            <a:off x="3625901" y="5977154"/>
            <a:ext cx="1196080" cy="109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karandashchelny.ru/a/karandash/files/userfiles/images/catalog/2049b72e-fc23-11e6-82ba-f44d304ace19_f28c9697-b105-11e9-85ba-f44d304ace19.jpe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57" t="5758" r="6144" b="5508"/>
          <a:stretch>
            <a:fillRect/>
          </a:stretch>
        </p:blipFill>
        <p:spPr bwMode="auto">
          <a:xfrm rot="12904398">
            <a:off x="3627077" y="-545471"/>
            <a:ext cx="1170115" cy="109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2.22222E-6 -1 " pathEditMode="relative" ptsTypes="AA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-2.77778E-7 1.15486 " pathEditMode="relative" ptsTypes="AA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Рисунок 5" descr="https://funburg.ru/upload/iblock/fcc/dubovye_listya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42" t="10957" r="7486" b="18031"/>
          <a:stretch>
            <a:fillRect/>
          </a:stretch>
        </p:blipFill>
        <p:spPr bwMode="auto">
          <a:xfrm rot="15731626">
            <a:off x="8024360" y="5750529"/>
            <a:ext cx="1131158" cy="96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funburg.ru/upload/iblock/fcc/dubovye_listya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42" t="10957" r="7486" b="18031"/>
          <a:stretch>
            <a:fillRect/>
          </a:stretch>
        </p:blipFill>
        <p:spPr bwMode="auto">
          <a:xfrm rot="4740333">
            <a:off x="-309395" y="-150055"/>
            <a:ext cx="1131158" cy="96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04120" y="6029672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Ош-ош-ош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листопад хорош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59 0.09144 L -0.96701 -0.90856 " pathEditMode="relative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1 1 " pathEditMode="relative" ptsTypes="AA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https://resh.edu.ru/uploads/lesson_extract/4043/20190315173425/OEBPS/objects/c_peace_1_5_1/6e87711c-ae9e-4ab4-a431-d2c27f1465af.jpe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730618">
            <a:off x="8284455" y="-229688"/>
            <a:ext cx="842892" cy="126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resh.edu.ru/uploads/lesson_extract/4043/20190315173425/OEBPS/objects/c_peace_1_5_1/6e87711c-ae9e-4ab4-a431-d2c27f1465af.jpe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77010">
            <a:off x="1803" y="5842743"/>
            <a:ext cx="842892" cy="126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51720" y="5877272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Шат-шат-шат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листья жёлтые шуршат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2 -0.05856 L -0.95208 0.94144 " pathEditMode="relative" ptsTypes="AA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8 0.05602 L 0.95382 -0.94398 " pathEditMode="relative" ptsTypes="AA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3068960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Шла-шла-шла – осень к нам пришла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img1.liveinternet.ru/images/attach/c/0/117/680/117680797_19__3_.png"/>
          <p:cNvPicPr/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54580" t="3265"/>
          <a:stretch>
            <a:fillRect/>
          </a:stretch>
        </p:blipFill>
        <p:spPr bwMode="auto">
          <a:xfrm>
            <a:off x="8348999" y="2492896"/>
            <a:ext cx="795001" cy="136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g1.liveinternet.ru/images/attach/c/0/117/680/117680797_19__3_.png"/>
          <p:cNvPicPr/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54580" t="3265"/>
          <a:stretch>
            <a:fillRect/>
          </a:stretch>
        </p:blipFill>
        <p:spPr bwMode="auto">
          <a:xfrm rot="10800000">
            <a:off x="0" y="2564904"/>
            <a:ext cx="795001" cy="136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1319 0.03658 C -0.80416 -0.24745 -0.64045 -0.42523 -0.4585 -0.42523 C -0.27673 -0.42523 -0.11319 -0.24745 -0.00382 0.03658 C -0.11319 0.31991 -0.27673 0.49885 -0.4585 0.49885 C -0.64045 0.49885 -0.80416 0.31991 -0.91319 0.03658 Z " pathEditMode="relative" rAng="0" ptsTypes="fffff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2615 C 0.11128 -0.26112 0.27847 -0.44144 0.46441 -0.44144 C 0.65017 -0.44144 0.81736 -0.26112 0.92899 0.02615 C 0.81736 0.31319 0.65017 0.49421 0.46441 0.49421 C 0.27847 0.49421 0.11128 0.31319 -0.00018 0.02615 Z " pathEditMode="relative" rAng="0" ptsTypes="fffff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Рисунок 7" descr="https://images.fineartamerica.com/images-medium-large-5/aspen-leaf-1-janet-white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15" b="17518"/>
          <a:stretch>
            <a:fillRect/>
          </a:stretch>
        </p:blipFill>
        <p:spPr bwMode="auto">
          <a:xfrm>
            <a:off x="8213031" y="2852936"/>
            <a:ext cx="930969" cy="109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ages.fineartamerica.com/images-medium-large-5/aspen-leaf-1-janet-white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15" b="17518"/>
          <a:stretch>
            <a:fillRect/>
          </a:stretch>
        </p:blipFill>
        <p:spPr bwMode="auto">
          <a:xfrm rot="12131791">
            <a:off x="0" y="2996952"/>
            <a:ext cx="930969" cy="109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11560" y="450912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 ногами в листопад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Листья жёлтые шуршат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4913 -0.0074 C -0.94913 0.23519 -0.8441 0.43473 -0.7158 0.43473 C -0.56475 0.43473 -0.51007 0.21343 -0.48698 0.08056 L -0.46337 -0.0956 C -0.43958 -0.22754 -0.38142 -0.44722 -0.21059 -0.44722 C -0.10121 -0.44722 0.02309 -0.2493 0.02309 -0.0074 C 0.02309 0.23519 -0.10121 0.43473 -0.21059 0.43473 C -0.38142 0.43473 -0.43958 0.21343 -0.46337 0.08056 L -0.48698 -0.0956 C -0.51007 -0.22754 -0.56475 -0.44722 -0.7158 -0.44722 C -0.8441 -0.44722 -0.94913 -0.2493 -0.94913 -0.0074 Z " pathEditMode="relative" rAng="0" ptsTypes="ffFffffFfff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2118 -0.01852 C 0.9217 -0.26459 0.81666 -0.46968 0.68837 -0.46968 C 0.53698 -0.46806 0.48229 -0.24398 0.45937 -0.10834 L 0.43576 0.07176 C 0.41198 0.20694 0.35399 0.43264 0.18298 0.43356 C 0.0743 0.43264 -0.05087 0.22916 -0.05087 -0.01852 C -0.05087 -0.26621 0.0743 -0.46968 0.18298 -0.46968 C 0.35399 -0.46806 0.41146 -0.24398 0.43576 -0.10834 L 0.45937 0.07176 C 0.48142 0.20856 0.53698 0.43264 0.68837 0.43264 C 0.81666 0.43264 0.92118 0.22916 0.92118 -0.01852 Z " pathEditMode="relative" rAng="10800000" ptsTypes="ffFffffFfff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91680" y="476672"/>
            <a:ext cx="5904656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4" name="Picture 10" descr="https://www.beesona.ru/upload/980/719175020b170cfccbc17db4983baef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0"/>
            <a:ext cx="7968885" cy="645333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691680" y="692696"/>
            <a:ext cx="65527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Осень по опушке краски разводила,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листве тихонько кистью поводила.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Пожелтел орешник и зарделись клены,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пурпуре осинки, только дуб зеленый.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Утешает осень: не жалейте лета,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Посмотрите – осень в золото одета!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4221088"/>
            <a:ext cx="7344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Круговые движения глазами : налево – вверх – направо – вниз – вправо – вверх – влево — вниз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Посмотреть влево – вправо.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Посмотреть вверх – вниз.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Зажмурить  глаза, потом поморгать 10 раз. (повторить 2 раза).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8/1660084599_45-kartinkin-net-p-bledno-goluboi-fon-dlya-prezentatsii-krasi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1511" name="Picture 7" descr="C:\Users\Виктория\Downloads\4688327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1853467" cy="1353031"/>
          </a:xfrm>
          <a:prstGeom prst="rect">
            <a:avLst/>
          </a:prstGeom>
          <a:noFill/>
        </p:spPr>
      </p:pic>
      <p:pic>
        <p:nvPicPr>
          <p:cNvPr id="22530" name="Picture 2" descr="https://ne-kurim.ru/forum/attachments/2019-04-04-19-34-17-png.867184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204864"/>
            <a:ext cx="766866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69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Виктория</cp:lastModifiedBy>
  <cp:revision>32</cp:revision>
  <dcterms:created xsi:type="dcterms:W3CDTF">2022-11-02T01:11:16Z</dcterms:created>
  <dcterms:modified xsi:type="dcterms:W3CDTF">2022-11-02T06:37:00Z</dcterms:modified>
</cp:coreProperties>
</file>