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8751" y="116632"/>
            <a:ext cx="4242617" cy="29752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01616"/>
            <a:ext cx="5256584" cy="34563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0108" y="2503849"/>
            <a:ext cx="8498172" cy="2308324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История </a:t>
            </a:r>
            <a:r>
              <a:rPr lang="ru-RU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Свято-Тихоновского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Преображенского монастыря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944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363" y="495300"/>
            <a:ext cx="3286125" cy="2933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95301"/>
            <a:ext cx="3209925" cy="29336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1363" y="3861048"/>
            <a:ext cx="3456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Первая монастырская постройка после 70-летнего запустения.</a:t>
            </a:r>
          </a:p>
          <a:p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Часовня над колодцем святителя Тихона Задонского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3752165"/>
            <a:ext cx="36118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Первая купель на святом источнике.</a:t>
            </a:r>
          </a:p>
          <a:p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Фото 1996 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170363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6840760" cy="47525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51620" y="5154555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Первые замыслы. Мечты о возрождении храма.</a:t>
            </a: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Зарисовка-проект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о. Петра. Осень 1991 год</a:t>
            </a:r>
            <a:r>
              <a:rPr lang="ru-RU" sz="2400" b="1" dirty="0">
                <a:solidFill>
                  <a:srgbClr val="002060"/>
                </a:solidFill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37769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4608512" cy="30243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20075"/>
            <a:ext cx="5184576" cy="34563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3562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7332"/>
            <a:ext cx="4858274" cy="418484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523" y="409178"/>
            <a:ext cx="3208370" cy="4153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861520"/>
            <a:ext cx="34403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Икона святителя Тихона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частицей его мощей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85131" y="4837356"/>
            <a:ext cx="22551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Фото 1996 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15201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116632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наши </a:t>
            </a:r>
            <a:r>
              <a:rPr lang="ru-RU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дни. С </a:t>
            </a:r>
            <a:r>
              <a:rPr lang="ru-RU" sz="28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2003 года по настоящее время.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944" y="836712"/>
            <a:ext cx="4386064" cy="29523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6442" y="836713"/>
            <a:ext cx="4318046" cy="295232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5192" y="3789040"/>
            <a:ext cx="4762500" cy="30689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590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85051" y="686547"/>
            <a:ext cx="51480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«Чем лучше мы будем знать прошлое, тем легче,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 более глубоко и радостно поймем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великое значение творимого нами Настоящего!»</a:t>
            </a:r>
          </a:p>
          <a:p>
            <a:pPr algn="ctr"/>
            <a:r>
              <a:rPr lang="ru-RU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М.Горький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00108"/>
            <a:ext cx="4249010" cy="464347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53343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988840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изучить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историю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Свято-Тихоновского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реображенского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моностыря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и показать духовное и культурное значение церкви в жизни людей.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90801" y="260648"/>
            <a:ext cx="22188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412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45327" y="188640"/>
            <a:ext cx="28533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752" y="1535155"/>
            <a:ext cx="90364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изучить архивные материалы, публикации, рассказывающие об истории церкви;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выявить и оценить произошедшие изменения;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пробудить интерес к изучению истории храмов и монастырей;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развить навыки исследовательской работы в области православной культуры.</a:t>
            </a:r>
          </a:p>
        </p:txBody>
      </p:sp>
    </p:spTree>
    <p:extLst>
      <p:ext uri="{BB962C8B-B14F-4D97-AF65-F5344CB8AC3E}">
        <p14:creationId xmlns:p14="http://schemas.microsoft.com/office/powerpoint/2010/main" xmlns="" val="237614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5326" y="2060848"/>
            <a:ext cx="8144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предполагаю, что исторические события повлияли как на рождение, так и на закрытие и возрождение монастыря</a:t>
            </a:r>
            <a:r>
              <a:rPr lang="ru-RU" sz="3200" dirty="0">
                <a:solidFill>
                  <a:srgbClr val="FFFF00"/>
                </a:solidFill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98914" y="260648"/>
            <a:ext cx="35772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Гипотеза:</a:t>
            </a:r>
          </a:p>
        </p:txBody>
      </p:sp>
    </p:spTree>
    <p:extLst>
      <p:ext uri="{BB962C8B-B14F-4D97-AF65-F5344CB8AC3E}">
        <p14:creationId xmlns:p14="http://schemas.microsoft.com/office/powerpoint/2010/main" xmlns="" val="128712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14422"/>
            <a:ext cx="3143240" cy="3438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714356"/>
            <a:ext cx="2876550" cy="3533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643314"/>
            <a:ext cx="6408712" cy="322962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28981" y="-99392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Роль Тихона Задонского в основании монастыря.</a:t>
            </a:r>
          </a:p>
        </p:txBody>
      </p:sp>
    </p:spTree>
    <p:extLst>
      <p:ext uri="{BB962C8B-B14F-4D97-AF65-F5344CB8AC3E}">
        <p14:creationId xmlns:p14="http://schemas.microsoft.com/office/powerpoint/2010/main" xmlns="" val="166709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074" y="1196752"/>
            <a:ext cx="4608512" cy="403244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96752"/>
            <a:ext cx="4392488" cy="403244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36912" y="36172"/>
            <a:ext cx="43022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Запустение обители.</a:t>
            </a:r>
          </a:p>
          <a:p>
            <a:r>
              <a:rPr lang="ru-RU" sz="3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1920 </a:t>
            </a:r>
            <a:r>
              <a:rPr lang="ru-RU" sz="32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- 1991 годы.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58781" y="5589240"/>
            <a:ext cx="2643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Монастырь в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1991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году.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47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7200800" cy="49685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86080" y="5579830"/>
            <a:ext cx="48136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Разрушенный Троицкий собор обители </a:t>
            </a:r>
          </a:p>
        </p:txBody>
      </p:sp>
    </p:spTree>
    <p:extLst>
      <p:ext uri="{BB962C8B-B14F-4D97-AF65-F5344CB8AC3E}">
        <p14:creationId xmlns:p14="http://schemas.microsoft.com/office/powerpoint/2010/main" xmlns="" val="45800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6064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Возрождение </a:t>
            </a:r>
            <a:r>
              <a:rPr lang="ru-RU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обители. 1991 </a:t>
            </a:r>
            <a:r>
              <a:rPr lang="ru-RU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- 2003 годы.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200800" cy="403244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83668" y="5661248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Сохранившийся первый ярус надвратной колокольни </a:t>
            </a:r>
          </a:p>
        </p:txBody>
      </p:sp>
    </p:spTree>
    <p:extLst>
      <p:ext uri="{BB962C8B-B14F-4D97-AF65-F5344CB8AC3E}">
        <p14:creationId xmlns:p14="http://schemas.microsoft.com/office/powerpoint/2010/main" xmlns="" val="73386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202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Люда</cp:lastModifiedBy>
  <cp:revision>17</cp:revision>
  <dcterms:created xsi:type="dcterms:W3CDTF">2021-04-26T19:34:07Z</dcterms:created>
  <dcterms:modified xsi:type="dcterms:W3CDTF">2021-04-27T16:50:40Z</dcterms:modified>
</cp:coreProperties>
</file>