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Сложение </a:t>
            </a:r>
            <a:r>
              <a:rPr lang="ru-RU" smtClean="0"/>
              <a:t>и вычитание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33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8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620688"/>
            <a:ext cx="892899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Уровень 1.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Выполни вычисление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4235                    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1943 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       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  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          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Уровень 2.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Вычисли, записывая решение столбиком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18 506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32 993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Вычисли, записывая решение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столбиком.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538 – 2 387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94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4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31224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389120"/>
          </a:xfrm>
        </p:spPr>
        <p:txBody>
          <a:bodyPr>
            <a:normAutofit/>
          </a:bodyPr>
          <a:lstStyle/>
          <a:p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с.60 №262 (1-я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)-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Font typeface="Wingdings" pitchFamily="2" charset="2"/>
              <a:buChar char="Ø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№ 263</a:t>
            </a:r>
            <a:r>
              <a:rPr lang="ru-RU" sz="4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или 264(номер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 выбор)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89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60848"/>
            <a:ext cx="3240359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63688" y="1359116"/>
            <a:ext cx="7772400" cy="2331690"/>
          </a:xfrm>
        </p:spPr>
        <p:txBody>
          <a:bodyPr/>
          <a:lstStyle/>
          <a:p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094282"/>
            <a:ext cx="9577064" cy="5021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674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Ч- </a:t>
            </a:r>
            <a:r>
              <a:rPr lang="ru-RU" sz="5400" dirty="0" smtClean="0">
                <a:ea typeface="Calibri"/>
                <a:cs typeface="Times New Roman"/>
              </a:rPr>
              <a:t>читаем</a:t>
            </a: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И-</a:t>
            </a:r>
            <a:r>
              <a:rPr lang="ru-RU" sz="5400" dirty="0">
                <a:ea typeface="Calibri"/>
                <a:cs typeface="Times New Roman"/>
              </a:rPr>
              <a:t>исследуем</a:t>
            </a: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</a:t>
            </a:r>
            <a:r>
              <a:rPr lang="ru-RU" sz="5400" dirty="0" smtClean="0"/>
              <a:t>складываем</a:t>
            </a: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Л-</a:t>
            </a:r>
            <a:r>
              <a:rPr lang="ru-RU" sz="5400" dirty="0" smtClean="0">
                <a:ea typeface="Calibri"/>
                <a:cs typeface="Times New Roman"/>
              </a:rPr>
              <a:t>логика, лабиринт</a:t>
            </a: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</a:t>
            </a:r>
            <a:r>
              <a:rPr lang="ru-RU" sz="5400" dirty="0" smtClean="0">
                <a:ea typeface="Calibri"/>
                <a:cs typeface="Times New Roman"/>
              </a:rPr>
              <a:t>алгоритм, анализируем</a:t>
            </a:r>
            <a:endParaRPr lang="ru-RU" sz="5400" dirty="0">
              <a:ea typeface="Calibri"/>
              <a:cs typeface="Times New Roman"/>
            </a:endParaRPr>
          </a:p>
          <a:p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64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8068751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58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85728"/>
            <a:ext cx="6500858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Логическая задача</a:t>
            </a:r>
            <a:endParaRPr lang="ru-RU" sz="40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1357298"/>
            <a:ext cx="70723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30 мин. в кастрюле варились 6 картофелин.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Сколько минут варилась в кастрюле 1 картофелина?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kartosh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286256"/>
            <a:ext cx="2857488" cy="2363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076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08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рямоугольник 2"/>
          <p:cNvSpPr>
            <a:spLocks noChangeArrowheads="1"/>
          </p:cNvSpPr>
          <p:nvPr/>
        </p:nvSpPr>
        <p:spPr bwMode="auto">
          <a:xfrm>
            <a:off x="1714500" y="357188"/>
            <a:ext cx="70008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Определите, кто верно нашел значение суммы и значение разности, Маша    или Миша?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857250" y="1928813"/>
            <a:ext cx="742950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Маша:                   Миша: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+346                        +346             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    99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  99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445                        1336</a:t>
            </a:r>
          </a:p>
          <a:p>
            <a:pPr>
              <a:lnSpc>
                <a:spcPct val="90000"/>
              </a:lnSpc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_889                        _889                 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    67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 67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822                          219 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rgbClr val="C00000"/>
                </a:solidFill>
              </a:rPr>
              <a:t>Кто допустил ошибки и в чем их причина?</a:t>
            </a:r>
          </a:p>
        </p:txBody>
      </p:sp>
    </p:spTree>
    <p:extLst>
      <p:ext uri="{BB962C8B-B14F-4D97-AF65-F5344CB8AC3E}">
        <p14:creationId xmlns:p14="http://schemas.microsoft.com/office/powerpoint/2010/main" val="125232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50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494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 сложения многозначных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чисел                                                              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Пишу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единицы под единицами, десятки под десятками, сотни под сотнями,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единицы тысяч под единицами тысяч …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Складываю единицы: число единиц пишу под единицами.</a:t>
            </a:r>
          </a:p>
          <a:p>
            <a:pPr lvl="0" algn="just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Складываю десятки: число десятков пишу под десятками.</a:t>
            </a:r>
          </a:p>
          <a:p>
            <a:pPr lvl="0" algn="just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Складываю сотни…</a:t>
            </a:r>
          </a:p>
          <a:p>
            <a:pPr lvl="0" algn="just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Складываю единицы тысяч…</a:t>
            </a:r>
          </a:p>
          <a:p>
            <a:pPr lvl="0" algn="just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…                                                                                      Ответ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01091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159</Words>
  <Application>Microsoft Office PowerPoint</Application>
  <PresentationFormat>Экран (4:3)</PresentationFormat>
  <Paragraphs>41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Сложение и вычитание</vt:lpstr>
      <vt:lpstr>,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,</dc:title>
  <dc:creator>user</dc:creator>
  <cp:lastModifiedBy>user</cp:lastModifiedBy>
  <cp:revision>4</cp:revision>
  <dcterms:created xsi:type="dcterms:W3CDTF">2020-11-23T16:34:59Z</dcterms:created>
  <dcterms:modified xsi:type="dcterms:W3CDTF">2022-11-02T13:36:21Z</dcterms:modified>
</cp:coreProperties>
</file>