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4" r:id="rId8"/>
    <p:sldId id="261" r:id="rId9"/>
    <p:sldId id="263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zen.yandex.ru/media/id/5d6fd4541ee34f00ad096d01/vliianie-cveta-na-psihologicheskoe-sostoianie-cheloveka-5f1ae2d4a922791e532d2584" TargetMode="External"/><Relationship Id="rId3" Type="http://schemas.openxmlformats.org/officeDocument/2006/relationships/hyperlink" Target="https://nsportal.ru/vuz/psikhologicheskie-nauki/library/2015/08/29/prezentatsiya-vliyanie-tsveta-na-cheloveka" TargetMode="External"/><Relationship Id="rId7" Type="http://schemas.openxmlformats.org/officeDocument/2006/relationships/hyperlink" Target="https://infourok.ru/prezentaciya-na-temu-vliyanie-cveta-na-nastroenie-cheloveka-5164313.html" TargetMode="External"/><Relationship Id="rId2" Type="http://schemas.openxmlformats.org/officeDocument/2006/relationships/hyperlink" Target="https://medru.su/health/vliyanie-cveta-na-cheloveka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urok.ru/prezentaciya-po-kompozicii-na-temu-emocionalnaya-harakteristika-cveta-4238638.html" TargetMode="External"/><Relationship Id="rId5" Type="http://schemas.openxmlformats.org/officeDocument/2006/relationships/hyperlink" Target="https://urok.1sept.ru/articles/617181" TargetMode="External"/><Relationship Id="rId4" Type="http://schemas.openxmlformats.org/officeDocument/2006/relationships/hyperlink" Target="https://natural-sciences.ru/ru/article/view?id=3303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149080"/>
            <a:ext cx="4052894" cy="158592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Разработала: </a:t>
            </a:r>
            <a:r>
              <a:rPr lang="ru-RU" dirty="0" err="1" smtClean="0"/>
              <a:t>Баканова</a:t>
            </a:r>
            <a:r>
              <a:rPr lang="ru-RU" dirty="0" smtClean="0"/>
              <a:t> Виктория Сергеевна</a:t>
            </a:r>
          </a:p>
          <a:p>
            <a:r>
              <a:rPr lang="ru-RU" dirty="0" smtClean="0"/>
              <a:t>Учитель Изо, МБОУ «Гимназия №3»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Психологическое воздействие цвета на человека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62373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 Рубцовск, 2022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3571900" cy="50167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Фиолетовый</a:t>
            </a:r>
            <a:r>
              <a:rPr lang="ru-RU" sz="2000" dirty="0" smtClean="0"/>
              <a:t> цвет, особенно глубокий и сочный, принято считать цветом творчества. Известно, что фиолетовые оттенки предпочитают художники и любители живописи. Фиолетовый цвет является одним из наиболее пассивных, так как его воздействие приводит к ослаблению и замедлению жизненных процессов. Даже недлительное воздействие фиолетового цвета отрицательно влияет на работоспособность.</a:t>
            </a:r>
            <a:endParaRPr lang="ru-RU" sz="2000" dirty="0"/>
          </a:p>
        </p:txBody>
      </p:sp>
      <p:pic>
        <p:nvPicPr>
          <p:cNvPr id="18434" name="Picture 2" descr="https://gidpokraske.ru/wp-content/uploads/2017/06/bf97d4e92b3db275501879961a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928802"/>
            <a:ext cx="407196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w-dog.ru/wallpapers/9/3/483889039091346/pole-cvety-sirenevye-lavanda-nebo-zakat.jpg"/>
          <p:cNvPicPr>
            <a:picLocks noChangeAspect="1" noChangeArrowheads="1"/>
          </p:cNvPicPr>
          <p:nvPr/>
        </p:nvPicPr>
        <p:blipFill>
          <a:blip r:embed="rId3" cstate="print"/>
          <a:srcRect b="20588"/>
          <a:stretch>
            <a:fillRect/>
          </a:stretch>
        </p:blipFill>
        <p:spPr bwMode="auto">
          <a:xfrm>
            <a:off x="3286116" y="4572009"/>
            <a:ext cx="4143404" cy="2140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https://i0.wp.com/beckyjoy.com/wp-content/uploads/2019/04/DSC08966.jpg?w=1920&amp;ssl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42852"/>
            <a:ext cx="1847802" cy="1847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43577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Ученые убеждены, что предпочтение белого цвета означает стремление к абсолютной свободе. Доказано, что белый цвет, излучая энергию, придает человеку силы. Люди, предпочитающие этот цвет, аккуратны в общении, хорошо чувствуют собеседника, благородны.</a:t>
            </a:r>
            <a:endParaRPr lang="ru-RU" sz="2000" dirty="0"/>
          </a:p>
        </p:txBody>
      </p:sp>
      <p:pic>
        <p:nvPicPr>
          <p:cNvPr id="17410" name="Picture 2" descr="https://inteld.ru/wp-content/uploads/2020/11/yarkij-interer-kvartiry-v-belom-cv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348632"/>
            <a:ext cx="5072098" cy="2853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s://i.pinimg.com/originals/d6/ef/c8/d6efc8e563b4a0c32dc6c867729319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14290"/>
            <a:ext cx="375049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s://cs2.livemaster.ru/storage/a5/3b/931d2f914d9d50c86ca75aab27pl--kartiny-i-panno-belyj-tsvet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000372"/>
            <a:ext cx="3500462" cy="281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3571900" cy="40934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4D4D4D"/>
                </a:solidFill>
              </a:rPr>
              <a:t>Серый </a:t>
            </a:r>
            <a:r>
              <a:rPr lang="ru-RU" sz="2000" dirty="0" smtClean="0"/>
              <a:t>цвет имеет множество оттенков. Известно, что чисто серый цвет расслабляет и помогает чувствовать себя уверенно. Этот цвет производит впечатление стабильности, здравого смысла, вместе с тем некоторые его оттенки унылы и способны вызывать грустные эмоции, а темно-серые оттенки – даже подавлять.</a:t>
            </a:r>
            <a:endParaRPr lang="ru-RU" sz="2000" dirty="0"/>
          </a:p>
        </p:txBody>
      </p:sp>
      <p:pic>
        <p:nvPicPr>
          <p:cNvPr id="4098" name="Picture 2" descr="https://my1-cdn.pgimgs.com/listing/29856436/UPHO.136274626.V550/-3rd-House-Get-Full-Loan-3R2B-1000sf-Only-Rm419k-Walking-300m-to-MRT-Cheras-Malays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928934"/>
            <a:ext cx="3958302" cy="2648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s://xn----etbdramlkdavfpy3d.xn--p1ai/800/600/https/s017.radikal.ru/i434/1203/29/b8ed2a57caa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3429024" cy="258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img3.goodfon.ru/original/1920x1200/c/2c/gory-priroda-les-park-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268398"/>
            <a:ext cx="3929090" cy="2455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4572000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Черный цвет, по мнению психологов, выражает </a:t>
            </a:r>
            <a:r>
              <a:rPr lang="ru-RU" b="1" dirty="0" smtClean="0"/>
              <a:t>агрессивное упрямство, психологическую защиту.</a:t>
            </a:r>
          </a:p>
          <a:p>
            <a:r>
              <a:rPr lang="ru-RU" dirty="0" smtClean="0"/>
              <a:t> В психологии существует мнение, что черный цвет выбирают люди, которые сознательно восстают против своей судьбы. Постоянный выбор черного свидетельствует о наличии </a:t>
            </a:r>
            <a:r>
              <a:rPr lang="ru-RU" i="1" dirty="0" smtClean="0"/>
              <a:t>кризисного состояния и характеризует агрессивное неприятие мира или себя.</a:t>
            </a:r>
            <a:r>
              <a:rPr lang="ru-RU" dirty="0" smtClean="0"/>
              <a:t> Всем известен тот факт, что в больших количествах черный цвет угнетает, резко снижая настроение и работоспособность. </a:t>
            </a:r>
          </a:p>
          <a:p>
            <a:r>
              <a:rPr lang="ru-RU" dirty="0" smtClean="0"/>
              <a:t>Вместе с тем, он может быть и динамичным, способствовать пониманию, придавать достоинство. Кстати, психологи убеждены, что предпочтение </a:t>
            </a:r>
            <a:r>
              <a:rPr lang="ru-RU" i="1" dirty="0" smtClean="0"/>
              <a:t>белого и черного </a:t>
            </a:r>
            <a:r>
              <a:rPr lang="ru-RU" dirty="0" smtClean="0"/>
              <a:t>цветов в большинстве случаев замечено у людей, испытывающих </a:t>
            </a:r>
            <a:r>
              <a:rPr lang="ru-RU" i="1" dirty="0" smtClean="0"/>
              <a:t>психологический кризис</a:t>
            </a:r>
            <a:r>
              <a:rPr lang="ru-RU" dirty="0" smtClean="0"/>
              <a:t>, а также у детей </a:t>
            </a:r>
            <a:r>
              <a:rPr lang="ru-RU" i="1" dirty="0" smtClean="0"/>
              <a:t>пубертатного возраста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https://mir-s3-cdn-cf.behance.net/project_modules/fs/4e59f945883785.5840288cb42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928802"/>
            <a:ext cx="4100962" cy="2695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demotivation.ru/wp-content/uploads/2021/01/ee494f5fd1bf22e65f93f60fd415cb36780b0faf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500570"/>
            <a:ext cx="3265472" cy="2178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s://get.pxhere.com/photo/landscape-tree-water-nature-cloud-black-and-white-plant-sky-mist-morning-lake-dawn-river-dusk-reflection-monochrome-loch-meteorological-phenomenon-monochrome-photography-atmospheric-phenomenon-woody-plant-13976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42852"/>
            <a:ext cx="3142989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4643470" cy="62478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В связи с этим большой интерес представляет исследование </a:t>
            </a:r>
            <a:r>
              <a:rPr lang="ru-RU" sz="2000" b="1" dirty="0" smtClean="0"/>
              <a:t>С.З. Садыковой,</a:t>
            </a:r>
            <a:r>
              <a:rPr lang="ru-RU" sz="2000" dirty="0" smtClean="0"/>
              <a:t> которая выявила взаимосвязь между </a:t>
            </a:r>
            <a:r>
              <a:rPr lang="ru-RU" sz="2000" i="1" dirty="0" smtClean="0"/>
              <a:t>доминирующим цветом в изобразительной деятельности детей и темпераментом.</a:t>
            </a:r>
            <a:r>
              <a:rPr lang="ru-RU" sz="2000" dirty="0" smtClean="0"/>
              <a:t> Согласно ее утверждению, цвет соотносится с определенным типом темперамента следующим образом:</a:t>
            </a:r>
          </a:p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accent1"/>
                </a:solidFill>
              </a:rPr>
              <a:t>красный </a:t>
            </a:r>
            <a:r>
              <a:rPr lang="ru-RU" sz="2000" dirty="0" smtClean="0"/>
              <a:t>– с холерическим; 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зеленый</a:t>
            </a:r>
            <a:r>
              <a:rPr lang="ru-RU" sz="2000" dirty="0" smtClean="0"/>
              <a:t> – с флегматическим; 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желтый </a:t>
            </a:r>
            <a:r>
              <a:rPr lang="ru-RU" sz="2000" dirty="0" smtClean="0"/>
              <a:t>– с сангвиническим;</a:t>
            </a:r>
          </a:p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B0F0"/>
                </a:solidFill>
              </a:rPr>
              <a:t>голубой</a:t>
            </a:r>
            <a:r>
              <a:rPr lang="ru-RU" sz="2000" dirty="0" smtClean="0"/>
              <a:t> – с меланхолическим. Однако, С.З. Садыкова отмечает, что с возрастом взаимосвязь цвета и темперамента уменьшается, и выбор цвета у детей начинает определяться </a:t>
            </a:r>
            <a:r>
              <a:rPr lang="ru-RU" sz="2000" i="1" dirty="0" smtClean="0"/>
              <a:t>знаниями психологических характеристик цветов 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050" name="Picture 2" descr="https://vibirai.ru/image/313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3289120" cy="2325536"/>
          </a:xfrm>
          <a:prstGeom prst="rect">
            <a:avLst/>
          </a:prstGeom>
          <a:noFill/>
        </p:spPr>
      </p:pic>
      <p:pic>
        <p:nvPicPr>
          <p:cNvPr id="2054" name="Picture 6" descr="https://pickimage.ru/wp-content/uploads/images/detskie/simplepencil/prostimkarandashom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357430"/>
            <a:ext cx="2866998" cy="2047856"/>
          </a:xfrm>
          <a:prstGeom prst="rect">
            <a:avLst/>
          </a:prstGeom>
          <a:noFill/>
        </p:spPr>
      </p:pic>
      <p:pic>
        <p:nvPicPr>
          <p:cNvPr id="2058" name="Picture 10" descr="https://avatars.mds.yandex.net/get-zen_doc/1873427/pub_5ee0aad06745293fc3b63810_5ee0ab6da7105b4a6e6c27c6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429132"/>
            <a:ext cx="3155940" cy="2230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1355808_8-phonoteka_org-p-fon-dlya-prezentatsii-zelenie-razvodi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488" y="357166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РЕКОМЕНДАЦИИ: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928670"/>
            <a:ext cx="435771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Регулировать </a:t>
            </a:r>
            <a:r>
              <a:rPr lang="ru-RU" dirty="0" err="1" smtClean="0"/>
              <a:t>психоэмоциональное</a:t>
            </a:r>
            <a:r>
              <a:rPr lang="ru-RU" dirty="0" smtClean="0"/>
              <a:t> состояние можно при помощи картин, декора на окнах, плакатов и прочих съемных элементов.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2143116"/>
            <a:ext cx="4500594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Например, зимой и осенью полезно придать яркости окружающей среде. А летом, когда на улице и так хватает красок, стоит создать спокойную домашнюю обстановку.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643314"/>
            <a:ext cx="4572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Почувствовали сильную усталость от перегрузок – постелите зеленый плед на диван.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4572008"/>
            <a:ext cx="4572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Хотите похудеть – купите синюю посуду. Хотите набрать вес – красную или желтую.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715016"/>
            <a:ext cx="771530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Управлять своим настроением и состоянием просто, нужно только прислушиваться к себе и знать специфику влияния цветов на психику.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91" name="Picture 19" descr="https://phonoteka.org/uploads/posts/2021-05/1621596955_15-phonoteka_org-p-zelenie-razvodi-fon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428596" y="1857364"/>
            <a:ext cx="8501122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Правильное использование цветовой палитры, с учетом воздействия цветов на человека, может оказывать положительный эффект на его здоровье, психологической состояние.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357166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Список литературы: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1571612"/>
            <a:ext cx="564360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https://medru.su/health/vliyanie-cveta-na-cheloveka.html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https://nsportal.ru/vuz/psikhologicheskie-nauki/library/2015/08/29/prezentatsiya-vliyanie-tsveta-na-cheloveka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https://natural-sciences.ru/ru/article/view?id=33038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5"/>
              </a:rPr>
              <a:t>https://urok.1sept.ru/articles/617181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6"/>
              </a:rPr>
              <a:t>https://infourok.ru/prezentaciya-po-kompozicii-na-temu-emocionalnaya-harakteristika-cveta-4238638.html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7"/>
              </a:rPr>
              <a:t>https://infourok.ru/prezentaciya-na-temu-vliyanie-cveta-na-nastroenie-cheloveka-5164313.html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8"/>
              </a:rPr>
              <a:t>https://zen.yandex.ru/media/id/5d6fd4541ee34f00ad096d01/vliianie-cveta-na-psihologicheskoe-sostoianie-cheloveka-5f1ae2d4a922791e532d2584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s://im0-tub-ru.yandex.net/i?id=6bef67e094395c4ea50f6b52a2730186-l&amp;ref=rim&amp;n=13&amp;w=640&amp;h=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3048000" y="214290"/>
            <a:ext cx="6096000" cy="6096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500042"/>
            <a:ext cx="5500726" cy="17543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Влияние цвета на человека изучали и использовали еще в Древнем Египте, но только в XIX веке появилась самостоятельная наука – психология </a:t>
            </a:r>
            <a:r>
              <a:rPr lang="ru-RU" dirty="0" err="1" smtClean="0"/>
              <a:t>цветовосприятия</a:t>
            </a:r>
            <a:r>
              <a:rPr lang="ru-RU" dirty="0" smtClean="0"/>
              <a:t>. Этот раздел изучает связь энергии цветовых оттенков и здоровья, настроения, состояния человека.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571744"/>
            <a:ext cx="65008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Восприятие цвета зависит от многих факторов, а именно: физиологических, психологических и культурно-социальных. Первоначально исследования восприятия цвета проводились в рамках </a:t>
            </a:r>
            <a:r>
              <a:rPr lang="ru-RU" dirty="0" err="1" smtClean="0"/>
              <a:t>цветоведения</a:t>
            </a:r>
            <a:r>
              <a:rPr lang="ru-RU" dirty="0" smtClean="0"/>
              <a:t>; позже эта проблема стала объектом изучения этнографов, социологов и психологов. В настоящее время научно доказано, что различные цвета и их производные способны вызвать у человека различные эмоциональные состояния, например: радость, грусть, беспокойство, меланхолию и др. Кроме того, оттенки одного и того же цвета могут задавать разный эмоциональный тон.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Замечено, что в теплых оттенках больше «жизни», они активизируют деятельность; холодные </a:t>
            </a:r>
            <a:r>
              <a:rPr lang="ru-RU" dirty="0" err="1" smtClean="0"/>
              <a:t>релаксируют</a:t>
            </a:r>
            <a:r>
              <a:rPr lang="ru-RU" dirty="0" smtClean="0"/>
              <a:t>, располагают к отдыху. Считается, что наиболее благоприятны те мягкие светлые оттенки трех главных цветов спектра – красного, желтого и синего, которые существуют в природе.</a:t>
            </a:r>
            <a:endParaRPr lang="ru-RU" dirty="0"/>
          </a:p>
        </p:txBody>
      </p:sp>
      <p:pic>
        <p:nvPicPr>
          <p:cNvPr id="25602" name="Picture 2" descr="https://avatars.mds.yandex.net/get-zen_doc/1899117/pub_5eb6facd0eb0647a485a90e0_5eb81e50a4246925cfa3be07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857364"/>
            <a:ext cx="6015038" cy="4358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92961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Многочисленные исследования отечественных и зарубежных авторов позволяют определить степень воздействия различных цветов и их производных на психофизиологическое состояние человека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4578" name="Picture 2" descr="https://icvl.ru/800/600/https/pp.userapi.com/c841421/v841421798/4a8a9/7T67wWTNe68.jpg"/>
          <p:cNvPicPr>
            <a:picLocks noChangeAspect="1" noChangeArrowheads="1"/>
          </p:cNvPicPr>
          <p:nvPr/>
        </p:nvPicPr>
        <p:blipFill>
          <a:blip r:embed="rId2"/>
          <a:srcRect l="2343" t="17736" r="2343" b="4166"/>
          <a:stretch>
            <a:fillRect/>
          </a:stretch>
        </p:blipFill>
        <p:spPr bwMode="auto">
          <a:xfrm>
            <a:off x="571472" y="1818630"/>
            <a:ext cx="8200330" cy="5039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4143404" cy="56323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Красный</a:t>
            </a:r>
            <a:r>
              <a:rPr lang="ru-RU" sz="2000" dirty="0" smtClean="0"/>
              <a:t> цвет, согласно мнению психологов, требует особо осторожного отношения к себе. Главное воздействие, которое чистый красный цвет оказывает на человека, </a:t>
            </a:r>
            <a:r>
              <a:rPr lang="ru-RU" sz="2000" b="1" dirty="0" smtClean="0"/>
              <a:t>– возбуждающее и стимулирующее, он является «допинговым» средством</a:t>
            </a:r>
            <a:r>
              <a:rPr lang="ru-RU" sz="2000" dirty="0" smtClean="0"/>
              <a:t>. Дыхание и пульс человека, долгое время наблюдающего красный цвет, изменяются. </a:t>
            </a:r>
            <a:r>
              <a:rPr lang="ru-RU" sz="2000" i="1" dirty="0" smtClean="0"/>
              <a:t>При кратковременном</a:t>
            </a:r>
            <a:r>
              <a:rPr lang="ru-RU" sz="2000" dirty="0" smtClean="0"/>
              <a:t> воздействии красного цвета у человека повышается работоспособность, </a:t>
            </a:r>
            <a:r>
              <a:rPr lang="ru-RU" sz="2000" i="1" dirty="0" smtClean="0"/>
              <a:t>но длительное использование </a:t>
            </a:r>
            <a:r>
              <a:rPr lang="ru-RU" sz="2000" dirty="0" smtClean="0"/>
              <a:t>насыщенного красного цвета приводит к утомлению и снижению работоспособности.</a:t>
            </a:r>
            <a:endParaRPr lang="ru-RU" sz="2000" dirty="0"/>
          </a:p>
        </p:txBody>
      </p:sp>
      <p:pic>
        <p:nvPicPr>
          <p:cNvPr id="23554" name="Picture 2" descr="https://s11.favim.com/orig/7/770/7706/77066/pink-cherry-aesthetic-Favim.com-7706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357166"/>
            <a:ext cx="2024034" cy="2024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s://mykaleidoscope.ru/uploads/posts/2020-02/1581804147_14-p-krasnie-oboi-v-intererakh-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57430"/>
            <a:ext cx="3808209" cy="2618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https://images.fineartamerica.com/images-medium-large-5/immortal-blooms-red-and-gray-art-lourry-legar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143512"/>
            <a:ext cx="1714488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3786214" cy="63709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Желтый</a:t>
            </a:r>
            <a:r>
              <a:rPr lang="ru-RU" sz="2400" dirty="0" smtClean="0"/>
              <a:t> цвет, цвет оптимизма, психологи соотносят с динамической энергией. Он ассоциируется с солнечным светом, способствует созданию хорошего настроения, выражает освобождение, психологическую способность к раскрытию. Необходимо отметить, что нежные оттенки желтого цвета быстрее других цветов гасят негативные эмоции.</a:t>
            </a:r>
            <a:endParaRPr lang="ru-RU" sz="2400" dirty="0"/>
          </a:p>
        </p:txBody>
      </p:sp>
      <p:pic>
        <p:nvPicPr>
          <p:cNvPr id="21506" name="Picture 2" descr="https://avatars.mds.yandex.net/get-zen_doc/3435109/pub_604f714ce781846a40d9752e_605860a3c9454051656e9fe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857364"/>
            <a:ext cx="3452603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https://cdn.pixabay.com/photo/2017/02/05/12/31/lemons-2039830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9" y="4723851"/>
            <a:ext cx="2786082" cy="18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https://i.pinimg.com/originals/a9/bb/c3/a9bbc3a0b29a4420d82f403b2ab3a49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0"/>
            <a:ext cx="3690910" cy="2136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3500462" cy="48936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Синий цвет – </a:t>
            </a:r>
            <a:r>
              <a:rPr lang="ru-RU" sz="2400" dirty="0" smtClean="0"/>
              <a:t>спокойный, пассивный, под его воздействием снижается работоспособность, возникает состояние созерцательности и размышления. Однако, затененный, тусклый синий цвет порождает чувство страха, ощущение потерянности.</a:t>
            </a:r>
            <a:endParaRPr lang="ru-RU" sz="2400" dirty="0"/>
          </a:p>
        </p:txBody>
      </p:sp>
      <p:pic>
        <p:nvPicPr>
          <p:cNvPr id="19458" name="Picture 2" descr="https://mykaleidoscope.ru/uploads/posts/2021-03/1617211362_28-p-intereri-v-sinikh-tonakh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143380"/>
            <a:ext cx="3429024" cy="2508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s://ic.pics.livejournal.com/illiy2011/71422762/69807/69807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428736"/>
            <a:ext cx="463299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https://catherineasquithgallery.com/uploads/posts/2021-02/1613213578_9-p-tsvetochnii-fon-sinii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6053" y="0"/>
            <a:ext cx="3237947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4000528" cy="6001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Оранжевый</a:t>
            </a:r>
            <a:r>
              <a:rPr lang="ru-RU" sz="2400" dirty="0" smtClean="0"/>
              <a:t> цвет производит радостное впечатление, вызывает положительные эмоции, стремление к движению, активизирует деятельность человека. При условии непостоянного воздействия благоприятно влияет на работоспособность. Светло-оранжевый цвет наиболее благоприятно действует на детей, повышая их настроение.</a:t>
            </a:r>
            <a:endParaRPr lang="ru-RU" sz="2400" dirty="0"/>
          </a:p>
        </p:txBody>
      </p:sp>
      <p:pic>
        <p:nvPicPr>
          <p:cNvPr id="22530" name="Picture 2" descr="https://i.pinimg.com/originals/4f/63/75/4f637516ab0d95aabfe9b4d465d20c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14290"/>
            <a:ext cx="2185289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s://mebel-v-nsk.ru/wp-content/uploads/f/0/a/f0aba41469260eafcc49c64479baa4f6.j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7496"/>
            <a:ext cx="4002282" cy="2444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https://catherineasquithgallery.com/uploads/posts/2021-02/1613039468_61-p-oranzhevii-fon-apelsin-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5286388"/>
            <a:ext cx="2428892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7693"/>
            <a:ext cx="4000528" cy="67403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Зеленый</a:t>
            </a:r>
            <a:r>
              <a:rPr lang="ru-RU" sz="2400" dirty="0" smtClean="0"/>
              <a:t> цвет, по мнению психологов, является самым благоприятным цветом для человека, на многих людей он оказывает успокаивающее и целительное воздействие. Доказано, что этот цвет располагает к легкому, непринужденному общению, способствует отдыху, положительно влияет на кровяное давление, вызывая ощущение гармонии и способствуя, таким образом, релаксации.</a:t>
            </a:r>
            <a:endParaRPr lang="ru-RU" sz="2400" dirty="0"/>
          </a:p>
        </p:txBody>
      </p:sp>
      <p:pic>
        <p:nvPicPr>
          <p:cNvPr id="20482" name="Picture 2" descr="https://kibart.ru/oc-content/uploads/8/2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3241" y="4353228"/>
            <a:ext cx="2536477" cy="2504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s://mykaleidoscope.ru/uploads/posts/2020-02/1581803308_13-p-intereri-v-zelenikh-tonakh-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71678"/>
            <a:ext cx="342902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618486194_41-phonoteka_org-p-zelenaya-listva-fon-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14290"/>
            <a:ext cx="3301991" cy="1857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118</TotalTime>
  <Words>942</Words>
  <Application>Microsoft Office PowerPoint</Application>
  <PresentationFormat>Экран (4:3)</PresentationFormat>
  <Paragraphs>39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Calibri</vt:lpstr>
      <vt:lpstr>Cambria</vt:lpstr>
      <vt:lpstr>Franklin Gothic Book</vt:lpstr>
      <vt:lpstr>Perpetua</vt:lpstr>
      <vt:lpstr>Wingdings 2</vt:lpstr>
      <vt:lpstr>Справедливость</vt:lpstr>
      <vt:lpstr> Психологическое воздействие цвета на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Психологическое воздействие цвета на человека</dc:title>
  <dc:creator>User</dc:creator>
  <cp:lastModifiedBy>USER</cp:lastModifiedBy>
  <cp:revision>15</cp:revision>
  <dcterms:created xsi:type="dcterms:W3CDTF">2021-11-15T04:42:22Z</dcterms:created>
  <dcterms:modified xsi:type="dcterms:W3CDTF">2022-11-02T16:38:36Z</dcterms:modified>
</cp:coreProperties>
</file>