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0" r:id="rId5"/>
    <p:sldId id="256" r:id="rId6"/>
    <p:sldId id="259" r:id="rId7"/>
    <p:sldId id="261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258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2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84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1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826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293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2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07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987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124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81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3957C-B557-4E82-B199-577464E524F3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45155-8689-418B-9AF1-7ACEA4BCD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84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5753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Методы изучения химии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50878"/>
            <a:ext cx="10515600" cy="570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6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9" y="327546"/>
            <a:ext cx="10385946" cy="663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30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43" y="160409"/>
            <a:ext cx="9498842" cy="654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16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03" y="365125"/>
            <a:ext cx="11600597" cy="132556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Наблюдение – это концентрация внимания на познаваемых объектах с целью их изучения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5534" y="1825625"/>
            <a:ext cx="5924266" cy="4351338"/>
          </a:xfrm>
        </p:spPr>
        <p:txBody>
          <a:bodyPr/>
          <a:lstStyle/>
          <a:p>
            <a:r>
              <a:rPr lang="ru-RU" dirty="0" smtClean="0"/>
              <a:t>Непосредственное наблюдение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6019800" cy="4351338"/>
          </a:xfrm>
        </p:spPr>
        <p:txBody>
          <a:bodyPr/>
          <a:lstStyle/>
          <a:p>
            <a:r>
              <a:rPr lang="ru-RU" dirty="0" smtClean="0"/>
              <a:t>Опосредованное наблюдение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03" y="2246194"/>
            <a:ext cx="5554639" cy="4509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836" y="2246194"/>
            <a:ext cx="5245858" cy="450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7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6" y="122830"/>
            <a:ext cx="8024884" cy="65918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226" y="3357350"/>
            <a:ext cx="4354773" cy="335735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227" y="291153"/>
            <a:ext cx="4572000" cy="3352799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929700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Моделирование – это изучение объекта с помощью построения и исследования моделей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9307" y="1569493"/>
            <a:ext cx="5760493" cy="5158853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95833" y="1690688"/>
            <a:ext cx="6296167" cy="472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63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5535" y="474345"/>
            <a:ext cx="11873552" cy="6370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5352B5"/>
                </a:solidFill>
                <a:effectLst/>
                <a:latin typeface="Graphik-M"/>
              </a:rPr>
              <a:t>Правила техники безопасности при работе в кабинете химии</a:t>
            </a:r>
          </a:p>
          <a:p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В кабинете химии ученикам запрещено: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находиться в помещении без преподавателя;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ставить сумки в проходы между партами;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самовольно брать вещества, электрические разъемы;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бегать, прыгать, играть в подвижные игры;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пробовать на вкус химические вещества;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пить, принимать пищу;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выливать растворы в канализацию;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без разрешения брать образцы, реактивы, емкости с других парт;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встряхивать пробирки, зажав отверстие пальцем;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наклоняться над емкостью с препаратом, вдыхать пары, заглядывать в отверстие;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загромождать парту, рабочий стол не относящимися к уроку предметами;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игнорировать требования учителя, лаборантов.</a:t>
            </a:r>
          </a:p>
          <a:p>
            <a:r>
              <a:rPr lang="ru-RU" sz="2400" b="1" i="0" dirty="0" smtClean="0">
                <a:solidFill>
                  <a:srgbClr val="212529"/>
                </a:solidFill>
                <a:effectLst/>
                <a:latin typeface="Graphik"/>
              </a:rPr>
              <a:t>Важно помнить, что любое химическое вещество — потенциальный источник опасности для несведущего человека.</a:t>
            </a:r>
            <a:endParaRPr lang="ru-RU" sz="2400" b="1" i="0" dirty="0">
              <a:solidFill>
                <a:srgbClr val="212529"/>
              </a:solidFill>
              <a:effectLst/>
              <a:latin typeface="Graphik"/>
            </a:endParaRPr>
          </a:p>
        </p:txBody>
      </p:sp>
    </p:spTree>
    <p:extLst>
      <p:ext uri="{BB962C8B-B14F-4D97-AF65-F5344CB8AC3E}">
        <p14:creationId xmlns:p14="http://schemas.microsoft.com/office/powerpoint/2010/main" val="1401494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073" y="1"/>
            <a:ext cx="11294659" cy="1119115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Домашнее задание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074" y="1119116"/>
            <a:ext cx="11294659" cy="5500047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Параграф 1, 2 выучить, </a:t>
            </a:r>
          </a:p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Стр. 15 письменно ответить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на вопрос № 7</a:t>
            </a:r>
          </a:p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693" y="1995984"/>
            <a:ext cx="4593040" cy="4128448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7851175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169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Graphik</vt:lpstr>
      <vt:lpstr>Graphik-M</vt:lpstr>
      <vt:lpstr>Тема Office</vt:lpstr>
      <vt:lpstr>Методы изучения химии</vt:lpstr>
      <vt:lpstr>Презентация PowerPoint</vt:lpstr>
      <vt:lpstr>Презентация PowerPoint</vt:lpstr>
      <vt:lpstr>Наблюдение – это концентрация внимания на познаваемых объектах с целью их изучения</vt:lpstr>
      <vt:lpstr>Презентация PowerPoint</vt:lpstr>
      <vt:lpstr>Моделирование – это изучение объекта с помощью построения и исследования моделей</vt:lpstr>
      <vt:lpstr>Презентация PowerPoint</vt:lpstr>
      <vt:lpstr> Домашнее задание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изучения химии</dc:title>
  <dc:creator>Пользователь</dc:creator>
  <cp:lastModifiedBy>Пользователь</cp:lastModifiedBy>
  <cp:revision>10</cp:revision>
  <dcterms:created xsi:type="dcterms:W3CDTF">2022-09-05T10:41:11Z</dcterms:created>
  <dcterms:modified xsi:type="dcterms:W3CDTF">2022-09-05T11:56:08Z</dcterms:modified>
</cp:coreProperties>
</file>