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9" r:id="rId4"/>
    <p:sldId id="260" r:id="rId5"/>
    <p:sldId id="261" r:id="rId6"/>
    <p:sldId id="264" r:id="rId7"/>
    <p:sldId id="262" r:id="rId8"/>
    <p:sldId id="263" r:id="rId9"/>
    <p:sldId id="266" r:id="rId10"/>
    <p:sldId id="267" r:id="rId11"/>
    <p:sldId id="268" r:id="rId12"/>
    <p:sldId id="269" r:id="rId13"/>
    <p:sldId id="270" r:id="rId14"/>
    <p:sldId id="271" r:id="rId15"/>
    <p:sldId id="272" r:id="rId16"/>
    <p:sldId id="273" r:id="rId17"/>
    <p:sldId id="274" r:id="rId18"/>
    <p:sldId id="275" r:id="rId19"/>
    <p:sldId id="276" r:id="rId20"/>
    <p:sldId id="278" r:id="rId21"/>
    <p:sldId id="287" r:id="rId22"/>
    <p:sldId id="288" r:id="rId23"/>
    <p:sldId id="289" r:id="rId24"/>
    <p:sldId id="290" r:id="rId25"/>
    <p:sldId id="291" r:id="rId26"/>
    <p:sldId id="292" r:id="rId27"/>
    <p:sldId id="300" r:id="rId28"/>
    <p:sldId id="301" r:id="rId29"/>
    <p:sldId id="279" r:id="rId30"/>
    <p:sldId id="280" r:id="rId31"/>
    <p:sldId id="282" r:id="rId32"/>
    <p:sldId id="286" r:id="rId33"/>
    <p:sldId id="283" r:id="rId34"/>
    <p:sldId id="284" r:id="rId35"/>
    <p:sldId id="285" r:id="rId36"/>
    <p:sldId id="293" r:id="rId37"/>
    <p:sldId id="294" r:id="rId38"/>
    <p:sldId id="295" r:id="rId39"/>
    <p:sldId id="296" r:id="rId40"/>
    <p:sldId id="297" r:id="rId41"/>
    <p:sldId id="298" r:id="rId42"/>
    <p:sldId id="299"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806"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5CC64C-43B9-432D-B87D-9782AD6CA78C}" type="datetimeFigureOut">
              <a:rPr lang="ru-RU" smtClean="0"/>
              <a:t>02.11.2022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44D842-CC8D-415D-83B0-638ADD7432B5}" type="slidenum">
              <a:rPr lang="ru-RU" smtClean="0"/>
              <a:t>‹#›</a:t>
            </a:fld>
            <a:endParaRPr lang="ru-RU"/>
          </a:p>
        </p:txBody>
      </p:sp>
    </p:spTree>
    <p:extLst>
      <p:ext uri="{BB962C8B-B14F-4D97-AF65-F5344CB8AC3E}">
        <p14:creationId xmlns:p14="http://schemas.microsoft.com/office/powerpoint/2010/main" val="87723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344D842-CC8D-415D-83B0-638ADD7432B5}" type="slidenum">
              <a:rPr lang="ru-RU" smtClean="0"/>
              <a:t>42</a:t>
            </a:fld>
            <a:endParaRPr lang="ru-RU"/>
          </a:p>
        </p:txBody>
      </p:sp>
    </p:spTree>
    <p:extLst>
      <p:ext uri="{BB962C8B-B14F-4D97-AF65-F5344CB8AC3E}">
        <p14:creationId xmlns:p14="http://schemas.microsoft.com/office/powerpoint/2010/main" val="3762839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4029707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3791040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1022440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416647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2506963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62A782A-ADEA-4B9A-9C16-F5E915A4F14D}" type="datetimeFigureOut">
              <a:rPr lang="ru-RU" smtClean="0"/>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1327834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62A782A-ADEA-4B9A-9C16-F5E915A4F14D}" type="datetimeFigureOut">
              <a:rPr lang="ru-RU" smtClean="0"/>
              <a:t>02.11.2022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3944689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62A782A-ADEA-4B9A-9C16-F5E915A4F14D}" type="datetimeFigureOut">
              <a:rPr lang="ru-RU" smtClean="0"/>
              <a:t>02.11.2022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485725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2A782A-ADEA-4B9A-9C16-F5E915A4F14D}" type="datetimeFigureOut">
              <a:rPr lang="ru-RU" smtClean="0"/>
              <a:t>02.11.2022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3804587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62A782A-ADEA-4B9A-9C16-F5E915A4F14D}" type="datetimeFigureOut">
              <a:rPr lang="ru-RU" smtClean="0"/>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3286889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62A782A-ADEA-4B9A-9C16-F5E915A4F14D}" type="datetimeFigureOut">
              <a:rPr lang="ru-RU" smtClean="0"/>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CE080F-89CF-482E-B6E3-832A8A32915C}" type="slidenum">
              <a:rPr lang="ru-RU" smtClean="0"/>
              <a:t>‹#›</a:t>
            </a:fld>
            <a:endParaRPr lang="ru-RU"/>
          </a:p>
        </p:txBody>
      </p:sp>
    </p:spTree>
    <p:extLst>
      <p:ext uri="{BB962C8B-B14F-4D97-AF65-F5344CB8AC3E}">
        <p14:creationId xmlns:p14="http://schemas.microsoft.com/office/powerpoint/2010/main" val="2577352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A782A-ADEA-4B9A-9C16-F5E915A4F14D}" type="datetimeFigureOut">
              <a:rPr lang="ru-RU" smtClean="0"/>
              <a:t>02.11.2022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CE080F-89CF-482E-B6E3-832A8A32915C}" type="slidenum">
              <a:rPr lang="ru-RU" smtClean="0"/>
              <a:t>‹#›</a:t>
            </a:fld>
            <a:endParaRPr lang="ru-RU"/>
          </a:p>
        </p:txBody>
      </p:sp>
    </p:spTree>
    <p:extLst>
      <p:ext uri="{BB962C8B-B14F-4D97-AF65-F5344CB8AC3E}">
        <p14:creationId xmlns:p14="http://schemas.microsoft.com/office/powerpoint/2010/main" val="27684928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370583"/>
          </a:xfrm>
        </p:spPr>
        <p:txBody>
          <a:bodyPr>
            <a:noAutofit/>
          </a:bodyPr>
          <a:lstStyle/>
          <a:p>
            <a:r>
              <a:rPr lang="ru-RU" sz="9600" dirty="0" smtClean="0">
                <a:solidFill>
                  <a:srgbClr val="FF0000"/>
                </a:solidFill>
              </a:rPr>
              <a:t>С</a:t>
            </a:r>
            <a:r>
              <a:rPr lang="en-US" sz="9600" dirty="0" err="1" smtClean="0">
                <a:solidFill>
                  <a:srgbClr val="FF0000"/>
                </a:solidFill>
              </a:rPr>
              <a:t>hristmas</a:t>
            </a:r>
            <a:r>
              <a:rPr lang="en-US" sz="9600" dirty="0" smtClean="0">
                <a:solidFill>
                  <a:srgbClr val="FF0000"/>
                </a:solidFill>
              </a:rPr>
              <a:t> Day in the UK</a:t>
            </a:r>
            <a:r>
              <a:rPr lang="ru-RU" sz="9600" dirty="0" smtClean="0">
                <a:solidFill>
                  <a:srgbClr val="FF0000"/>
                </a:solidFill>
              </a:rPr>
              <a:t>  </a:t>
            </a:r>
            <a:endParaRPr lang="ru-RU" sz="9600" dirty="0">
              <a:solidFill>
                <a:srgbClr val="FF0000"/>
              </a:solidFill>
            </a:endParaRPr>
          </a:p>
        </p:txBody>
      </p:sp>
      <p:sp>
        <p:nvSpPr>
          <p:cNvPr id="3" name="Подзаголовок 2"/>
          <p:cNvSpPr>
            <a:spLocks noGrp="1"/>
          </p:cNvSpPr>
          <p:nvPr>
            <p:ph type="subTitle" idx="1"/>
          </p:nvPr>
        </p:nvSpPr>
        <p:spPr/>
        <p:txBody>
          <a:bodyPr>
            <a:normAutofit fontScale="85000" lnSpcReduction="10000"/>
          </a:bodyPr>
          <a:lstStyle/>
          <a:p>
            <a:r>
              <a:rPr lang="ru-RU" dirty="0" smtClean="0"/>
              <a:t>Выполнил </a:t>
            </a:r>
            <a:r>
              <a:rPr lang="ru-RU" dirty="0" err="1" smtClean="0"/>
              <a:t>Измуков</a:t>
            </a:r>
            <a:r>
              <a:rPr lang="ru-RU" dirty="0" smtClean="0"/>
              <a:t> Максим Геннадьевич, учитель английского языка, учитель русского языка и литературы первой квалификационной категории</a:t>
            </a:r>
            <a:endParaRPr lang="ru-RU" dirty="0"/>
          </a:p>
        </p:txBody>
      </p:sp>
    </p:spTree>
    <p:extLst>
      <p:ext uri="{BB962C8B-B14F-4D97-AF65-F5344CB8AC3E}">
        <p14:creationId xmlns:p14="http://schemas.microsoft.com/office/powerpoint/2010/main" val="1987098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traditions</a:t>
            </a:r>
            <a:endParaRPr lang="ru-RU" dirty="0"/>
          </a:p>
        </p:txBody>
      </p:sp>
      <p:sp>
        <p:nvSpPr>
          <p:cNvPr id="3" name="Объект 2"/>
          <p:cNvSpPr>
            <a:spLocks noGrp="1"/>
          </p:cNvSpPr>
          <p:nvPr>
            <p:ph idx="1"/>
          </p:nvPr>
        </p:nvSpPr>
        <p:spPr>
          <a:xfrm>
            <a:off x="0" y="1196752"/>
            <a:ext cx="9144000" cy="5661248"/>
          </a:xfrm>
        </p:spPr>
        <p:txBody>
          <a:bodyPr/>
          <a:lstStyle/>
          <a:p>
            <a:r>
              <a:rPr lang="en-US" b="0" i="0" dirty="0" smtClean="0">
                <a:solidFill>
                  <a:srgbClr val="000000"/>
                </a:solidFill>
                <a:effectLst/>
                <a:latin typeface="Roboto"/>
              </a:rPr>
              <a:t>Christmas Day is a family holiday in Great Britain. Traditionally, everyone gives each other presents; the British decorate their houses, put up Christmas Trees, and children write letters to Santa Claus.</a:t>
            </a:r>
            <a:endParaRPr lang="ru-RU" dirty="0"/>
          </a:p>
        </p:txBody>
      </p:sp>
    </p:spTree>
    <p:extLst>
      <p:ext uri="{BB962C8B-B14F-4D97-AF65-F5344CB8AC3E}">
        <p14:creationId xmlns:p14="http://schemas.microsoft.com/office/powerpoint/2010/main" val="2409932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43000"/>
            <a:ext cx="8229600" cy="1143000"/>
          </a:xfrm>
        </p:spPr>
        <p:txBody>
          <a:bodyPr/>
          <a:lstStyle/>
          <a:p>
            <a:endParaRPr lang="ru-RU" dirty="0"/>
          </a:p>
        </p:txBody>
      </p:sp>
      <p:pic>
        <p:nvPicPr>
          <p:cNvPr id="7170" name="Picture 2" descr="C:\Users\Максим\Downloads\5e0368961bed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051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Tree</a:t>
            </a:r>
            <a:endParaRPr lang="ru-RU" dirty="0"/>
          </a:p>
        </p:txBody>
      </p:sp>
      <p:sp>
        <p:nvSpPr>
          <p:cNvPr id="3" name="Объект 2"/>
          <p:cNvSpPr>
            <a:spLocks noGrp="1"/>
          </p:cNvSpPr>
          <p:nvPr>
            <p:ph idx="1"/>
          </p:nvPr>
        </p:nvSpPr>
        <p:spPr>
          <a:xfrm>
            <a:off x="0" y="1196752"/>
            <a:ext cx="9144000" cy="5616624"/>
          </a:xfrm>
        </p:spPr>
        <p:txBody>
          <a:bodyPr>
            <a:normAutofit/>
          </a:bodyPr>
          <a:lstStyle/>
          <a:p>
            <a:pPr marL="0" indent="0">
              <a:buNone/>
            </a:pPr>
            <a:r>
              <a:rPr lang="en-US" dirty="0" smtClean="0">
                <a:solidFill>
                  <a:srgbClr val="FFFF00"/>
                </a:solidFill>
              </a:rPr>
              <a:t>The Christmas tree</a:t>
            </a:r>
            <a:r>
              <a:rPr lang="en-US" dirty="0" smtClean="0"/>
              <a:t>, usually a fir or spruce, embodies people's ideas about the rebirth and renewal of the world. For the first time , decorating a Christmas tree for Christmas began in Germany in the XVI century . By </a:t>
            </a:r>
            <a:r>
              <a:rPr lang="en-US" dirty="0" smtClean="0">
                <a:solidFill>
                  <a:srgbClr val="FFFF00"/>
                </a:solidFill>
              </a:rPr>
              <a:t>Christmas Eve</a:t>
            </a:r>
            <a:r>
              <a:rPr lang="en-US" dirty="0" smtClean="0"/>
              <a:t>, in some families it has become a custom to put a small Christmas tree on a table covered with a white tablecloth, decorated with candles, edible ornaments in the form of apples, sweets, fruits, nuts. Gifts were put under the Christmas tree (this custom is still loved everywhere and by everyone).</a:t>
            </a:r>
            <a:endParaRPr lang="ru-RU" dirty="0"/>
          </a:p>
        </p:txBody>
      </p:sp>
    </p:spTree>
    <p:extLst>
      <p:ext uri="{BB962C8B-B14F-4D97-AF65-F5344CB8AC3E}">
        <p14:creationId xmlns:p14="http://schemas.microsoft.com/office/powerpoint/2010/main" val="703435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24744"/>
          </a:xfrm>
        </p:spPr>
        <p:txBody>
          <a:bodyPr>
            <a:normAutofit fontScale="90000"/>
          </a:bodyPr>
          <a:lstStyle/>
          <a:p>
            <a:r>
              <a:rPr lang="en-US" b="0" i="0" dirty="0" smtClean="0">
                <a:solidFill>
                  <a:srgbClr val="202122"/>
                </a:solidFill>
                <a:effectLst/>
                <a:latin typeface="Arial"/>
              </a:rPr>
              <a:t> </a:t>
            </a:r>
            <a:r>
              <a:rPr lang="en-US" sz="2400" dirty="0" smtClean="0"/>
              <a:t>On </a:t>
            </a:r>
            <a:r>
              <a:rPr lang="en-US" sz="2400" dirty="0"/>
              <a:t>Trafalgar Square, in the center of London, a huge Christmas tree is put up every year, which is a gift from the Government of Norway.</a:t>
            </a:r>
            <a:endParaRPr lang="ru-RU" sz="2200" dirty="0"/>
          </a:p>
        </p:txBody>
      </p:sp>
      <p:pic>
        <p:nvPicPr>
          <p:cNvPr id="8196" name="Picture 4" descr="C:\Users\Максим\Downloads\Trafalgar_Square_Christmas_Carols_-_Dec_200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96752"/>
            <a:ext cx="9144000" cy="5661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921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29256"/>
            <a:ext cx="8229600" cy="1143000"/>
          </a:xfrm>
        </p:spPr>
        <p:txBody>
          <a:bodyPr/>
          <a:lstStyle/>
          <a:p>
            <a:endParaRPr lang="ru-RU" dirty="0"/>
          </a:p>
        </p:txBody>
      </p:sp>
      <p:pic>
        <p:nvPicPr>
          <p:cNvPr id="9218" name="Picture 2" descr="C:\Users\Максим\Downloads\145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2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614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75456"/>
            <a:ext cx="8229600" cy="72008"/>
          </a:xfrm>
        </p:spPr>
        <p:txBody>
          <a:bodyPr>
            <a:normAutofit fontScale="90000"/>
          </a:bodyPr>
          <a:lstStyle/>
          <a:p>
            <a:endParaRPr lang="ru-RU" dirty="0"/>
          </a:p>
        </p:txBody>
      </p:sp>
      <p:pic>
        <p:nvPicPr>
          <p:cNvPr id="10243" name="Picture 3" descr="C:\Users\Максим\Downloads\1639087346_26-almode-ru-p-rozhdestvenskaya-yelka-v-velikobritanii-2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088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43000"/>
            <a:ext cx="8229600" cy="1143000"/>
          </a:xfrm>
        </p:spPr>
        <p:txBody>
          <a:bodyPr/>
          <a:lstStyle/>
          <a:p>
            <a:endParaRPr lang="ru-RU"/>
          </a:p>
        </p:txBody>
      </p:sp>
      <p:pic>
        <p:nvPicPr>
          <p:cNvPr id="11266" name="Picture 2" descr="C:\Users\Максим\Downloads\1639087323_31-almode-ru-p-rozhdestvenskaya-yelka-v-velikobritanii-3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60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747464"/>
            <a:ext cx="8229600" cy="216024"/>
          </a:xfrm>
        </p:spPr>
        <p:txBody>
          <a:bodyPr>
            <a:normAutofit fontScale="90000"/>
          </a:bodyPr>
          <a:lstStyle/>
          <a:p>
            <a:endParaRPr lang="ru-RU" dirty="0"/>
          </a:p>
        </p:txBody>
      </p:sp>
      <p:pic>
        <p:nvPicPr>
          <p:cNvPr id="12290" name="Picture 2" descr="C:\Users\Максим\Downloads\maxresdefault-1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335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i="0" dirty="0" smtClean="0">
                <a:solidFill>
                  <a:srgbClr val="1D262D"/>
                </a:solidFill>
                <a:effectLst/>
                <a:latin typeface="Proxima Nova"/>
              </a:rPr>
              <a:t>Letter To Santa Claus</a:t>
            </a:r>
            <a:br>
              <a:rPr lang="en-US" b="1" i="0" dirty="0" smtClean="0">
                <a:solidFill>
                  <a:srgbClr val="1D262D"/>
                </a:solidFill>
                <a:effectLst/>
                <a:latin typeface="Proxima Nova"/>
              </a:rPr>
            </a:br>
            <a:endParaRPr lang="ru-RU" dirty="0"/>
          </a:p>
        </p:txBody>
      </p:sp>
      <p:pic>
        <p:nvPicPr>
          <p:cNvPr id="13314" name="Picture 2" descr="C:\Users\Максим\Downloads\pismo-santa-klausu-73.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4000" cy="6125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003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i="0" dirty="0" smtClean="0">
                <a:solidFill>
                  <a:srgbClr val="1D262D"/>
                </a:solidFill>
                <a:effectLst/>
                <a:latin typeface="Proxima Nova"/>
              </a:rPr>
              <a:t>Letter </a:t>
            </a:r>
            <a:r>
              <a:rPr lang="en-US" b="1" dirty="0" smtClean="0">
                <a:solidFill>
                  <a:srgbClr val="1D262D"/>
                </a:solidFill>
                <a:latin typeface="Proxima Nova"/>
              </a:rPr>
              <a:t>From </a:t>
            </a:r>
            <a:r>
              <a:rPr lang="en-US" b="1" i="0" dirty="0" smtClean="0">
                <a:solidFill>
                  <a:srgbClr val="1D262D"/>
                </a:solidFill>
                <a:effectLst/>
                <a:latin typeface="Proxima Nova"/>
              </a:rPr>
              <a:t>Santa Claus</a:t>
            </a:r>
            <a:endParaRPr lang="ru-RU" dirty="0"/>
          </a:p>
        </p:txBody>
      </p:sp>
      <p:pic>
        <p:nvPicPr>
          <p:cNvPr id="14338" name="Picture 2" descr="C:\Users\Максим\Downloads\pismo-santa-klausu-80.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24744"/>
            <a:ext cx="9144000" cy="573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541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In the UK Christmas Day is celebrated on December 25. </a:t>
            </a:r>
            <a:r>
              <a:rPr lang="ru-RU" dirty="0" smtClean="0"/>
              <a:t/>
            </a:r>
            <a:br>
              <a:rPr lang="ru-RU" dirty="0" smtClean="0"/>
            </a:br>
            <a:endParaRPr lang="ru-RU" dirty="0"/>
          </a:p>
        </p:txBody>
      </p:sp>
      <p:pic>
        <p:nvPicPr>
          <p:cNvPr id="1027" name="Picture 3" descr="C:\Users\Максим\Downloads\e02d53f5f5742f1b18cf5a8c0fbd97e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052736"/>
            <a:ext cx="9180511" cy="580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576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81215"/>
            <a:ext cx="8229600" cy="45719"/>
          </a:xfrm>
        </p:spPr>
        <p:txBody>
          <a:bodyPr>
            <a:normAutofit fontScale="90000"/>
          </a:bodyPr>
          <a:lstStyle/>
          <a:p>
            <a:endParaRPr lang="ru-RU" dirty="0"/>
          </a:p>
        </p:txBody>
      </p:sp>
      <p:pic>
        <p:nvPicPr>
          <p:cNvPr id="16386" name="Picture 2" descr="C:\Users\Максим\Downloads\NwQktkpTURBXy85MTZlZDRjZmU4MWJkMDRjNzEyNjQzNjMxOWNkYWI1OC5qcGeRlQMAAM0UAM0LQA.jfi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5760"/>
            <a:ext cx="9144000" cy="6852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665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747464"/>
            <a:ext cx="8229600" cy="72008"/>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70000" lnSpcReduction="20000"/>
          </a:bodyPr>
          <a:lstStyle/>
          <a:p>
            <a:r>
              <a:rPr lang="en-US" dirty="0">
                <a:solidFill>
                  <a:schemeClr val="accent6">
                    <a:lumMod val="75000"/>
                  </a:schemeClr>
                </a:solidFill>
              </a:rPr>
              <a:t>Last Christmas</a:t>
            </a:r>
            <a:r>
              <a:rPr lang="en-US" dirty="0"/>
              <a:t>,</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Last Christmas,</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Once bitten and twice shy</a:t>
            </a:r>
            <a:br>
              <a:rPr lang="en-US" dirty="0"/>
            </a:br>
            <a:r>
              <a:rPr lang="en-US" dirty="0"/>
              <a:t>I keep my distance</a:t>
            </a:r>
            <a:br>
              <a:rPr lang="en-US" dirty="0"/>
            </a:br>
            <a:r>
              <a:rPr lang="en-US" dirty="0"/>
              <a:t>But you still catch my eye</a:t>
            </a:r>
            <a:br>
              <a:rPr lang="en-US" dirty="0"/>
            </a:br>
            <a:r>
              <a:rPr lang="en-US" dirty="0"/>
              <a:t>Tell me baby</a:t>
            </a:r>
            <a:br>
              <a:rPr lang="en-US" dirty="0"/>
            </a:br>
            <a:r>
              <a:rPr lang="en-US" dirty="0"/>
              <a:t>Do you recognize me?</a:t>
            </a:r>
            <a:br>
              <a:rPr lang="en-US" dirty="0"/>
            </a:br>
            <a:r>
              <a:rPr lang="en-US" dirty="0"/>
              <a:t>Well it's been a year,</a:t>
            </a:r>
            <a:br>
              <a:rPr lang="en-US" dirty="0"/>
            </a:br>
            <a:r>
              <a:rPr lang="en-US" dirty="0"/>
              <a:t>It doesn't surprise me</a:t>
            </a:r>
            <a:endParaRPr lang="ru-RU" dirty="0"/>
          </a:p>
          <a:p>
            <a:r>
              <a:rPr lang="en-US" dirty="0"/>
              <a:t>(Happy Christmas!)</a:t>
            </a:r>
            <a:br>
              <a:rPr lang="en-US" dirty="0"/>
            </a:br>
            <a:r>
              <a:rPr lang="en-US" dirty="0"/>
              <a:t>I wrapped it up and sent it</a:t>
            </a:r>
            <a:br>
              <a:rPr lang="en-US" dirty="0"/>
            </a:br>
            <a:r>
              <a:rPr lang="en-US" dirty="0"/>
              <a:t>With a note saying</a:t>
            </a:r>
            <a:br>
              <a:rPr lang="en-US" dirty="0"/>
            </a:br>
            <a:r>
              <a:rPr lang="en-US" dirty="0"/>
              <a:t>«I love you» I meant it</a:t>
            </a:r>
            <a:br>
              <a:rPr lang="en-US" dirty="0"/>
            </a:br>
            <a:r>
              <a:rPr lang="en-US" dirty="0"/>
              <a:t>Now I know what a fool I've been</a:t>
            </a:r>
            <a:br>
              <a:rPr lang="en-US" dirty="0"/>
            </a:br>
            <a:r>
              <a:rPr lang="en-US" dirty="0"/>
              <a:t>But if you kissed me now</a:t>
            </a:r>
            <a:br>
              <a:rPr lang="en-US" dirty="0"/>
            </a:br>
            <a:r>
              <a:rPr lang="en-US" dirty="0"/>
              <a:t>I know you'd fool me again</a:t>
            </a:r>
            <a:endParaRPr lang="ru-RU" dirty="0"/>
          </a:p>
          <a:p>
            <a:endParaRPr lang="ru-RU" dirty="0"/>
          </a:p>
        </p:txBody>
      </p:sp>
    </p:spTree>
    <p:extLst>
      <p:ext uri="{BB962C8B-B14F-4D97-AF65-F5344CB8AC3E}">
        <p14:creationId xmlns:p14="http://schemas.microsoft.com/office/powerpoint/2010/main" val="8046600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19472"/>
            <a:ext cx="8229600" cy="288032"/>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70000" lnSpcReduction="20000"/>
          </a:bodyPr>
          <a:lstStyle/>
          <a:p>
            <a:r>
              <a:rPr lang="en-US" dirty="0"/>
              <a:t>Last Christmas,</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Last Christmas,</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a:t>
            </a:r>
            <a:r>
              <a:rPr lang="en-US" dirty="0" err="1"/>
              <a:t>Oooh</a:t>
            </a:r>
            <a:r>
              <a:rPr lang="en-US" dirty="0"/>
              <a:t>… </a:t>
            </a:r>
            <a:r>
              <a:rPr lang="en-US" dirty="0" err="1"/>
              <a:t>Oooh</a:t>
            </a:r>
            <a:r>
              <a:rPr lang="en-US" dirty="0"/>
              <a:t> Baby)</a:t>
            </a:r>
            <a:endParaRPr lang="ru-RU" dirty="0"/>
          </a:p>
          <a:p>
            <a:r>
              <a:rPr lang="en-US" dirty="0"/>
              <a:t>A crowded room,</a:t>
            </a:r>
            <a:br>
              <a:rPr lang="en-US" dirty="0"/>
            </a:br>
            <a:r>
              <a:rPr lang="en-US" dirty="0"/>
              <a:t>Friends with tired eyes</a:t>
            </a:r>
            <a:br>
              <a:rPr lang="en-US" dirty="0"/>
            </a:br>
            <a:r>
              <a:rPr lang="en-US" dirty="0"/>
              <a:t>I'm hiding from you</a:t>
            </a:r>
            <a:br>
              <a:rPr lang="en-US" dirty="0"/>
            </a:br>
            <a:r>
              <a:rPr lang="en-US" dirty="0"/>
              <a:t>And your soul of ice</a:t>
            </a:r>
            <a:br>
              <a:rPr lang="en-US" dirty="0"/>
            </a:br>
            <a:r>
              <a:rPr lang="en-US" dirty="0"/>
              <a:t>My God!</a:t>
            </a:r>
            <a:br>
              <a:rPr lang="en-US" dirty="0"/>
            </a:br>
            <a:r>
              <a:rPr lang="en-US" dirty="0"/>
              <a:t>I thought you were someone to rely on</a:t>
            </a:r>
            <a:br>
              <a:rPr lang="en-US" dirty="0"/>
            </a:br>
            <a:r>
              <a:rPr lang="en-US" dirty="0"/>
              <a:t>Me? I guess I was a shoulder to cry on</a:t>
            </a:r>
            <a:br>
              <a:rPr lang="en-US" dirty="0"/>
            </a:br>
            <a:r>
              <a:rPr lang="en-US" dirty="0"/>
              <a:t>But a face on a lover with a fire in his heart</a:t>
            </a:r>
            <a:br>
              <a:rPr lang="en-US" dirty="0"/>
            </a:br>
            <a:r>
              <a:rPr lang="en-US" dirty="0"/>
              <a:t>A man undercover but you tore me apart</a:t>
            </a:r>
            <a:br>
              <a:rPr lang="en-US" dirty="0"/>
            </a:br>
            <a:r>
              <a:rPr lang="en-US" dirty="0" err="1"/>
              <a:t>Oooh</a:t>
            </a:r>
            <a:r>
              <a:rPr lang="en-US" dirty="0"/>
              <a:t> </a:t>
            </a:r>
            <a:r>
              <a:rPr lang="en-US" dirty="0" err="1"/>
              <a:t>Oooh</a:t>
            </a:r>
            <a:r>
              <a:rPr lang="en-US" dirty="0"/>
              <a:t/>
            </a:r>
            <a:br>
              <a:rPr lang="en-US" dirty="0"/>
            </a:br>
            <a:r>
              <a:rPr lang="en-US" dirty="0"/>
              <a:t>Now I've found a real love</a:t>
            </a:r>
            <a:br>
              <a:rPr lang="en-US" dirty="0"/>
            </a:br>
            <a:r>
              <a:rPr lang="en-US" dirty="0"/>
              <a:t>You'll never fool me again</a:t>
            </a:r>
            <a:endParaRPr lang="ru-RU" dirty="0"/>
          </a:p>
          <a:p>
            <a:endParaRPr lang="ru-RU" dirty="0"/>
          </a:p>
        </p:txBody>
      </p:sp>
    </p:spTree>
    <p:extLst>
      <p:ext uri="{BB962C8B-B14F-4D97-AF65-F5344CB8AC3E}">
        <p14:creationId xmlns:p14="http://schemas.microsoft.com/office/powerpoint/2010/main" val="2510670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1107504"/>
            <a:ext cx="8229600" cy="432048"/>
          </a:xfrm>
        </p:spPr>
        <p:txBody>
          <a:bodyPr>
            <a:normAutofit fontScale="90000"/>
          </a:bodyPr>
          <a:lstStyle/>
          <a:p>
            <a:endParaRPr lang="ru-RU" dirty="0"/>
          </a:p>
        </p:txBody>
      </p:sp>
      <p:sp>
        <p:nvSpPr>
          <p:cNvPr id="3" name="Объект 2"/>
          <p:cNvSpPr>
            <a:spLocks noGrp="1"/>
          </p:cNvSpPr>
          <p:nvPr>
            <p:ph idx="1"/>
          </p:nvPr>
        </p:nvSpPr>
        <p:spPr>
          <a:xfrm>
            <a:off x="0" y="44624"/>
            <a:ext cx="9144000" cy="6813376"/>
          </a:xfrm>
        </p:spPr>
        <p:txBody>
          <a:bodyPr>
            <a:normAutofit fontScale="55000" lnSpcReduction="20000"/>
          </a:bodyPr>
          <a:lstStyle/>
          <a:p>
            <a:r>
              <a:rPr lang="en-US" dirty="0"/>
              <a:t>Last Christmas,</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Last Christmas,</a:t>
            </a:r>
            <a:br>
              <a:rPr lang="en-US" dirty="0"/>
            </a:br>
            <a:r>
              <a:rPr lang="en-US" dirty="0"/>
              <a:t>I gave you my heart</a:t>
            </a:r>
            <a:br>
              <a:rPr lang="en-US" dirty="0"/>
            </a:br>
            <a:r>
              <a:rPr lang="en-US" dirty="0"/>
              <a:t>But the very next day, You gave it away</a:t>
            </a:r>
            <a:br>
              <a:rPr lang="en-US" dirty="0"/>
            </a:br>
            <a:r>
              <a:rPr lang="en-US" dirty="0"/>
              <a:t>This year, to save me from tears</a:t>
            </a:r>
            <a:br>
              <a:rPr lang="en-US" dirty="0"/>
            </a:br>
            <a:r>
              <a:rPr lang="en-US" dirty="0"/>
              <a:t>I'll give it to someone special</a:t>
            </a:r>
            <a:endParaRPr lang="ru-RU" dirty="0"/>
          </a:p>
          <a:p>
            <a:r>
              <a:rPr lang="en-US" dirty="0"/>
              <a:t>A face on a lover</a:t>
            </a:r>
            <a:br>
              <a:rPr lang="en-US" dirty="0"/>
            </a:br>
            <a:r>
              <a:rPr lang="en-US" dirty="0"/>
              <a:t>With a fire in his heart</a:t>
            </a:r>
            <a:br>
              <a:rPr lang="en-US" dirty="0"/>
            </a:br>
            <a:r>
              <a:rPr lang="en-US" dirty="0"/>
              <a:t>(Gave you my heart)</a:t>
            </a:r>
            <a:br>
              <a:rPr lang="en-US" dirty="0"/>
            </a:br>
            <a:r>
              <a:rPr lang="en-US" dirty="0"/>
              <a:t>A man undercover</a:t>
            </a:r>
            <a:br>
              <a:rPr lang="en-US" dirty="0"/>
            </a:br>
            <a:r>
              <a:rPr lang="en-US" dirty="0"/>
              <a:t>But you tore me apart</a:t>
            </a:r>
            <a:br>
              <a:rPr lang="en-US" dirty="0"/>
            </a:br>
            <a:r>
              <a:rPr lang="en-US" dirty="0"/>
              <a:t>(Next year)</a:t>
            </a:r>
            <a:br>
              <a:rPr lang="en-US" dirty="0"/>
            </a:br>
            <a:r>
              <a:rPr lang="en-US" dirty="0"/>
              <a:t>I'll give it to someone,</a:t>
            </a:r>
            <a:br>
              <a:rPr lang="en-US" dirty="0"/>
            </a:br>
            <a:r>
              <a:rPr lang="en-US" dirty="0"/>
              <a:t>I'll give it to someone special</a:t>
            </a:r>
            <a:br>
              <a:rPr lang="en-US" dirty="0"/>
            </a:br>
            <a:r>
              <a:rPr lang="en-US" dirty="0"/>
              <a:t>(Special someone)</a:t>
            </a:r>
            <a:br>
              <a:rPr lang="en-US" dirty="0"/>
            </a:br>
            <a:r>
              <a:rPr lang="en-US" dirty="0"/>
              <a:t>Someone</a:t>
            </a:r>
            <a:endParaRPr lang="ru-RU" dirty="0"/>
          </a:p>
          <a:p>
            <a:r>
              <a:rPr lang="en-US" dirty="0"/>
              <a:t>I'll give it to someone,</a:t>
            </a:r>
            <a:br>
              <a:rPr lang="en-US" dirty="0"/>
            </a:br>
            <a:r>
              <a:rPr lang="en-US" dirty="0"/>
              <a:t>I'll give it to someone special</a:t>
            </a:r>
            <a:br>
              <a:rPr lang="en-US" dirty="0"/>
            </a:br>
            <a:r>
              <a:rPr lang="en-US" dirty="0"/>
              <a:t>Who'll give me something in return</a:t>
            </a:r>
            <a:br>
              <a:rPr lang="en-US" dirty="0"/>
            </a:br>
            <a:r>
              <a:rPr lang="en-US" dirty="0"/>
              <a:t>I'll give it to someone</a:t>
            </a:r>
            <a:br>
              <a:rPr lang="en-US" dirty="0"/>
            </a:br>
            <a:r>
              <a:rPr lang="en-US" dirty="0"/>
              <a:t>Hold my heart and watch it burn</a:t>
            </a:r>
            <a:endParaRPr lang="ru-RU" dirty="0"/>
          </a:p>
          <a:p>
            <a:r>
              <a:rPr lang="en-US" dirty="0"/>
              <a:t>I'll give it to someone,</a:t>
            </a:r>
            <a:br>
              <a:rPr lang="en-US" dirty="0"/>
            </a:br>
            <a:r>
              <a:rPr lang="en-US" dirty="0"/>
              <a:t>I'll give it to someone special</a:t>
            </a:r>
            <a:br>
              <a:rPr lang="en-US" dirty="0"/>
            </a:br>
            <a:r>
              <a:rPr lang="en-US" dirty="0"/>
              <a:t>I've got you here to stay</a:t>
            </a:r>
            <a:br>
              <a:rPr lang="en-US" dirty="0"/>
            </a:br>
            <a:r>
              <a:rPr lang="en-US" dirty="0"/>
              <a:t>I can love you for a day</a:t>
            </a:r>
            <a:endParaRPr lang="ru-RU" dirty="0"/>
          </a:p>
          <a:p>
            <a:endParaRPr lang="ru-RU" dirty="0"/>
          </a:p>
        </p:txBody>
      </p:sp>
    </p:spTree>
    <p:extLst>
      <p:ext uri="{BB962C8B-B14F-4D97-AF65-F5344CB8AC3E}">
        <p14:creationId xmlns:p14="http://schemas.microsoft.com/office/powerpoint/2010/main" val="1900570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1440"/>
            <a:ext cx="8229600" cy="72008"/>
          </a:xfrm>
        </p:spPr>
        <p:txBody>
          <a:bodyPr>
            <a:normAutofit fontScale="90000"/>
          </a:bodyPr>
          <a:lstStyle/>
          <a:p>
            <a:endParaRPr lang="ru-RU" dirty="0"/>
          </a:p>
        </p:txBody>
      </p:sp>
      <p:sp>
        <p:nvSpPr>
          <p:cNvPr id="3" name="Объект 2"/>
          <p:cNvSpPr>
            <a:spLocks noGrp="1"/>
          </p:cNvSpPr>
          <p:nvPr>
            <p:ph idx="1"/>
          </p:nvPr>
        </p:nvSpPr>
        <p:spPr/>
        <p:txBody>
          <a:bodyPr>
            <a:normAutofit lnSpcReduction="10000"/>
          </a:bodyPr>
          <a:lstStyle/>
          <a:p>
            <a:r>
              <a:rPr lang="en-US" dirty="0"/>
              <a:t>I thought you were someone special</a:t>
            </a:r>
            <a:br>
              <a:rPr lang="en-US" dirty="0"/>
            </a:br>
            <a:r>
              <a:rPr lang="en-US" dirty="0"/>
              <a:t>Gave you my heart</a:t>
            </a:r>
            <a:br>
              <a:rPr lang="en-US" dirty="0"/>
            </a:br>
            <a:r>
              <a:rPr lang="en-US" dirty="0"/>
              <a:t>I'll give it to someone,</a:t>
            </a:r>
            <a:br>
              <a:rPr lang="en-US" dirty="0"/>
            </a:br>
            <a:r>
              <a:rPr lang="en-US" dirty="0"/>
              <a:t>I'll give it to someone</a:t>
            </a:r>
            <a:br>
              <a:rPr lang="en-US" dirty="0"/>
            </a:br>
            <a:r>
              <a:rPr lang="en-US" dirty="0"/>
              <a:t>Last Christmas</a:t>
            </a:r>
            <a:br>
              <a:rPr lang="en-US" dirty="0"/>
            </a:br>
            <a:r>
              <a:rPr lang="en-US" dirty="0"/>
              <a:t>I gave you my heart</a:t>
            </a:r>
            <a:br>
              <a:rPr lang="en-US" dirty="0"/>
            </a:br>
            <a:r>
              <a:rPr lang="en-US" dirty="0"/>
              <a:t>You gave it away</a:t>
            </a:r>
            <a:br>
              <a:rPr lang="en-US" dirty="0"/>
            </a:br>
            <a:r>
              <a:rPr lang="en-US" dirty="0"/>
              <a:t>I'll give it to someone,</a:t>
            </a:r>
            <a:br>
              <a:rPr lang="en-US" dirty="0"/>
            </a:br>
            <a:r>
              <a:rPr lang="en-US" dirty="0"/>
              <a:t>I'll give it to someone</a:t>
            </a:r>
            <a:br>
              <a:rPr lang="en-US" dirty="0"/>
            </a:br>
            <a:r>
              <a:rPr lang="en-US" dirty="0"/>
              <a:t>La </a:t>
            </a:r>
            <a:r>
              <a:rPr lang="en-US" dirty="0" err="1"/>
              <a:t>la</a:t>
            </a:r>
            <a:r>
              <a:rPr lang="en-US" dirty="0"/>
              <a:t> </a:t>
            </a:r>
            <a:r>
              <a:rPr lang="en-US" dirty="0" err="1"/>
              <a:t>la</a:t>
            </a:r>
            <a:r>
              <a:rPr lang="en-US" dirty="0"/>
              <a:t> </a:t>
            </a:r>
            <a:r>
              <a:rPr lang="en-US" dirty="0" err="1"/>
              <a:t>la</a:t>
            </a:r>
            <a:r>
              <a:rPr lang="en-US" dirty="0"/>
              <a:t>...</a:t>
            </a:r>
            <a:endParaRPr lang="ru-RU" dirty="0"/>
          </a:p>
          <a:p>
            <a:endParaRPr lang="ru-RU" dirty="0"/>
          </a:p>
        </p:txBody>
      </p:sp>
    </p:spTree>
    <p:extLst>
      <p:ext uri="{BB962C8B-B14F-4D97-AF65-F5344CB8AC3E}">
        <p14:creationId xmlns:p14="http://schemas.microsoft.com/office/powerpoint/2010/main" val="1624568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7424"/>
            <a:ext cx="8229600" cy="387424"/>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92500" lnSpcReduction="20000"/>
          </a:bodyPr>
          <a:lstStyle/>
          <a:p>
            <a:r>
              <a:rPr lang="ru-RU" sz="1200" dirty="0"/>
              <a:t>На прошлое Рождество</a:t>
            </a:r>
            <a:br>
              <a:rPr lang="ru-RU" sz="1200" dirty="0"/>
            </a:br>
            <a:r>
              <a:rPr lang="ru-RU" sz="1200" dirty="0"/>
              <a:t>Я подарил тебе свое сердце,</a:t>
            </a:r>
            <a:br>
              <a:rPr lang="ru-RU" sz="1200" dirty="0"/>
            </a:br>
            <a:r>
              <a:rPr lang="ru-RU" sz="1200" dirty="0"/>
              <a:t>Но ты вернула его на следующий день.</a:t>
            </a:r>
            <a:br>
              <a:rPr lang="ru-RU" sz="1200" dirty="0"/>
            </a:br>
            <a:r>
              <a:rPr lang="ru-RU" sz="1200" dirty="0"/>
              <a:t>В этом году, чтобы спасти себя от слез,</a:t>
            </a:r>
            <a:br>
              <a:rPr lang="ru-RU" sz="1200" dirty="0"/>
            </a:br>
            <a:r>
              <a:rPr lang="ru-RU" sz="1200" dirty="0"/>
              <a:t>Я подарю его кому-нибудь особенному.</a:t>
            </a:r>
          </a:p>
          <a:p>
            <a:r>
              <a:rPr lang="ru-RU" sz="1200" dirty="0"/>
              <a:t>На прошлое Рождество</a:t>
            </a:r>
            <a:br>
              <a:rPr lang="ru-RU" sz="1200" dirty="0"/>
            </a:br>
            <a:r>
              <a:rPr lang="ru-RU" sz="1200" dirty="0"/>
              <a:t>Я подарил тебе свое сердце,</a:t>
            </a:r>
            <a:br>
              <a:rPr lang="ru-RU" sz="1200" dirty="0"/>
            </a:br>
            <a:r>
              <a:rPr lang="ru-RU" sz="1200" dirty="0"/>
              <a:t>Но ты его вернула на следующий день.</a:t>
            </a:r>
            <a:br>
              <a:rPr lang="ru-RU" sz="1200" dirty="0"/>
            </a:br>
            <a:r>
              <a:rPr lang="ru-RU" sz="1200" dirty="0"/>
              <a:t>В этом году, чтобы спасти себя от слез,</a:t>
            </a:r>
            <a:br>
              <a:rPr lang="ru-RU" sz="1200" dirty="0"/>
            </a:br>
            <a:r>
              <a:rPr lang="ru-RU" sz="1200" dirty="0"/>
              <a:t>Я подарю его кому-нибудь особенному.</a:t>
            </a:r>
          </a:p>
          <a:p>
            <a:r>
              <a:rPr lang="ru-RU" sz="1200" dirty="0"/>
              <a:t>Обжегшись на молоке, дуешь на воду.</a:t>
            </a:r>
            <a:br>
              <a:rPr lang="ru-RU" sz="1200" dirty="0"/>
            </a:br>
            <a:r>
              <a:rPr lang="ru-RU" sz="1200" dirty="0"/>
              <a:t>Я держусь подальше,</a:t>
            </a:r>
            <a:br>
              <a:rPr lang="ru-RU" sz="1200" dirty="0"/>
            </a:br>
            <a:r>
              <a:rPr lang="ru-RU" sz="1200" dirty="0"/>
              <a:t>Но ты все еще у меня перед глазами.</a:t>
            </a:r>
            <a:br>
              <a:rPr lang="ru-RU" sz="1200" dirty="0"/>
            </a:br>
            <a:r>
              <a:rPr lang="ru-RU" sz="1200" dirty="0"/>
              <a:t>Скажи, детка,</a:t>
            </a:r>
            <a:br>
              <a:rPr lang="ru-RU" sz="1200" dirty="0"/>
            </a:br>
            <a:r>
              <a:rPr lang="ru-RU" sz="1200" dirty="0"/>
              <a:t>Ты меня узнаешь?</a:t>
            </a:r>
            <a:br>
              <a:rPr lang="ru-RU" sz="1200" dirty="0"/>
            </a:br>
            <a:r>
              <a:rPr lang="ru-RU" sz="1200" dirty="0"/>
              <a:t>Уже год прошел,</a:t>
            </a:r>
            <a:br>
              <a:rPr lang="ru-RU" sz="1200" dirty="0"/>
            </a:br>
            <a:r>
              <a:rPr lang="ru-RU" sz="1200" dirty="0"/>
              <a:t>Меня это не удивляет.</a:t>
            </a:r>
          </a:p>
          <a:p>
            <a:r>
              <a:rPr lang="ru-RU" sz="1200" dirty="0"/>
              <a:t>(Счастливого Рождества!)</a:t>
            </a:r>
            <a:br>
              <a:rPr lang="ru-RU" sz="1200" dirty="0"/>
            </a:br>
            <a:r>
              <a:rPr lang="ru-RU" sz="1200" dirty="0"/>
              <a:t>Я завернул и послал тебе</a:t>
            </a:r>
            <a:br>
              <a:rPr lang="ru-RU" sz="1200" dirty="0"/>
            </a:br>
            <a:r>
              <a:rPr lang="ru-RU" sz="1200" dirty="0"/>
              <a:t>С надписью:</a:t>
            </a:r>
            <a:br>
              <a:rPr lang="ru-RU" sz="1200" dirty="0"/>
            </a:br>
            <a:r>
              <a:rPr lang="ru-RU" sz="1200" dirty="0"/>
              <a:t>«Я тебя люблю!» И это так</a:t>
            </a:r>
            <a:br>
              <a:rPr lang="ru-RU" sz="1200" dirty="0"/>
            </a:br>
            <a:r>
              <a:rPr lang="ru-RU" sz="1200" dirty="0"/>
              <a:t>Теперь я знаю, что был дураком.</a:t>
            </a:r>
            <a:br>
              <a:rPr lang="ru-RU" sz="1200" dirty="0"/>
            </a:br>
            <a:r>
              <a:rPr lang="ru-RU" sz="1200" dirty="0"/>
              <a:t>Но если бы ты меня сейчас поцеловала,</a:t>
            </a:r>
            <a:br>
              <a:rPr lang="ru-RU" sz="1200" dirty="0"/>
            </a:br>
            <a:r>
              <a:rPr lang="ru-RU" sz="1200" dirty="0"/>
              <a:t>Я бы был дураком опять.</a:t>
            </a:r>
          </a:p>
          <a:p>
            <a:r>
              <a:rPr lang="ru-RU" sz="1200" dirty="0"/>
              <a:t>На прошлое Рождество</a:t>
            </a:r>
            <a:br>
              <a:rPr lang="ru-RU" sz="1200" dirty="0"/>
            </a:br>
            <a:r>
              <a:rPr lang="ru-RU" sz="1200" dirty="0"/>
              <a:t>Я подарил тебе свое сердце,</a:t>
            </a:r>
            <a:br>
              <a:rPr lang="ru-RU" sz="1200" dirty="0"/>
            </a:br>
            <a:r>
              <a:rPr lang="ru-RU" sz="1200" dirty="0"/>
              <a:t>Но ты вернула его на следующий день.</a:t>
            </a:r>
            <a:br>
              <a:rPr lang="ru-RU" sz="1200" dirty="0"/>
            </a:br>
            <a:r>
              <a:rPr lang="ru-RU" sz="1200" dirty="0"/>
              <a:t>В этом году, чтобы спасти себя от слез,</a:t>
            </a:r>
            <a:br>
              <a:rPr lang="ru-RU" sz="1200" dirty="0"/>
            </a:br>
            <a:r>
              <a:rPr lang="ru-RU" sz="1200" dirty="0"/>
              <a:t>Я отдам его кому-нибудь особенному.</a:t>
            </a:r>
          </a:p>
          <a:p>
            <a:r>
              <a:rPr lang="ru-RU" sz="1200" dirty="0"/>
              <a:t>На прошлое Рождество</a:t>
            </a:r>
            <a:br>
              <a:rPr lang="ru-RU" sz="1200" dirty="0"/>
            </a:br>
            <a:r>
              <a:rPr lang="ru-RU" sz="1200" dirty="0"/>
              <a:t>Я подарил тебе свое сердце,</a:t>
            </a:r>
            <a:br>
              <a:rPr lang="ru-RU" sz="1200" dirty="0"/>
            </a:br>
            <a:r>
              <a:rPr lang="ru-RU" sz="1200" dirty="0"/>
              <a:t>Но ты вернула его на следующий день.</a:t>
            </a:r>
            <a:br>
              <a:rPr lang="ru-RU" sz="1200" dirty="0"/>
            </a:br>
            <a:r>
              <a:rPr lang="ru-RU" sz="1200" dirty="0"/>
              <a:t>В этом году, чтобы спасти себя от слез,</a:t>
            </a:r>
            <a:br>
              <a:rPr lang="ru-RU" sz="1200" dirty="0"/>
            </a:br>
            <a:r>
              <a:rPr lang="ru-RU" sz="1200" dirty="0"/>
              <a:t>Я отдам его кому-нибудь особенному.</a:t>
            </a:r>
          </a:p>
          <a:p>
            <a:r>
              <a:rPr lang="ru-RU" sz="1200" dirty="0"/>
              <a:t>(</a:t>
            </a:r>
            <a:r>
              <a:rPr lang="ru-RU" sz="1200" dirty="0" err="1"/>
              <a:t>Оооо</a:t>
            </a:r>
            <a:r>
              <a:rPr lang="ru-RU" sz="1200" dirty="0"/>
              <a:t>… </a:t>
            </a:r>
            <a:r>
              <a:rPr lang="ru-RU" sz="1200" dirty="0" err="1"/>
              <a:t>Оооо</a:t>
            </a:r>
            <a:r>
              <a:rPr lang="ru-RU" sz="1200" dirty="0"/>
              <a:t>, детка)</a:t>
            </a:r>
          </a:p>
          <a:p>
            <a:r>
              <a:rPr lang="ru-RU" sz="1200" dirty="0"/>
              <a:t>Переполненная комната,</a:t>
            </a:r>
            <a:br>
              <a:rPr lang="ru-RU" sz="1200" dirty="0"/>
            </a:br>
            <a:r>
              <a:rPr lang="ru-RU" sz="1200" dirty="0"/>
              <a:t>Друзья с уставшим взглядом.</a:t>
            </a:r>
            <a:br>
              <a:rPr lang="ru-RU" sz="1200" dirty="0"/>
            </a:br>
            <a:r>
              <a:rPr lang="ru-RU" sz="1200" dirty="0"/>
              <a:t>Я прячусь от тебя</a:t>
            </a:r>
            <a:br>
              <a:rPr lang="ru-RU" sz="1200" dirty="0"/>
            </a:br>
            <a:r>
              <a:rPr lang="ru-RU" sz="1200" dirty="0"/>
              <a:t>И твоей ледяной души.</a:t>
            </a:r>
            <a:br>
              <a:rPr lang="ru-RU" sz="1200" dirty="0"/>
            </a:br>
            <a:r>
              <a:rPr lang="ru-RU" sz="1200" dirty="0"/>
              <a:t>О Боже!</a:t>
            </a:r>
            <a:br>
              <a:rPr lang="ru-RU" sz="1200" dirty="0"/>
            </a:br>
            <a:r>
              <a:rPr lang="ru-RU" sz="1200" dirty="0"/>
              <a:t>Я думал, на тебя можно надеяться…</a:t>
            </a:r>
            <a:br>
              <a:rPr lang="ru-RU" sz="1200" dirty="0"/>
            </a:br>
            <a:r>
              <a:rPr lang="ru-RU" sz="1200" dirty="0"/>
              <a:t>Я? Видимо, я был лишь жилеткой, чтобы поплакаться</a:t>
            </a:r>
            <a:br>
              <a:rPr lang="ru-RU" sz="1200" dirty="0"/>
            </a:br>
            <a:r>
              <a:rPr lang="ru-RU" sz="1200" dirty="0"/>
              <a:t>Но влюбленный, с огнем в сердце,</a:t>
            </a:r>
            <a:br>
              <a:rPr lang="ru-RU" sz="1200" dirty="0"/>
            </a:br>
            <a:r>
              <a:rPr lang="ru-RU" sz="1200" dirty="0"/>
              <a:t>Верный тебе, но ты все разрушила.</a:t>
            </a:r>
            <a:br>
              <a:rPr lang="ru-RU" sz="1200" dirty="0"/>
            </a:br>
            <a:endParaRPr lang="ru-RU" sz="1200" dirty="0"/>
          </a:p>
        </p:txBody>
      </p:sp>
    </p:spTree>
    <p:extLst>
      <p:ext uri="{BB962C8B-B14F-4D97-AF65-F5344CB8AC3E}">
        <p14:creationId xmlns:p14="http://schemas.microsoft.com/office/powerpoint/2010/main" val="6072893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21175"/>
            <a:ext cx="8229600" cy="45719"/>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32500" lnSpcReduction="20000"/>
          </a:bodyPr>
          <a:lstStyle/>
          <a:p>
            <a:r>
              <a:rPr lang="ru-RU" sz="3700" dirty="0" err="1" smtClean="0"/>
              <a:t>Оооо</a:t>
            </a:r>
            <a:r>
              <a:rPr lang="ru-RU" sz="3700" dirty="0"/>
              <a:t>… </a:t>
            </a:r>
            <a:r>
              <a:rPr lang="ru-RU" sz="3700" dirty="0" err="1"/>
              <a:t>Оооо</a:t>
            </a:r>
            <a:r>
              <a:rPr lang="ru-RU" sz="3700" dirty="0"/>
              <a:t>…</a:t>
            </a:r>
            <a:br>
              <a:rPr lang="ru-RU" sz="3700" dirty="0"/>
            </a:br>
            <a:r>
              <a:rPr lang="ru-RU" sz="3700" dirty="0"/>
              <a:t>Я нашел настоящую любовь,</a:t>
            </a:r>
            <a:br>
              <a:rPr lang="ru-RU" sz="3700" dirty="0"/>
            </a:br>
            <a:r>
              <a:rPr lang="ru-RU" sz="3700" dirty="0"/>
              <a:t>Меня ты никогда больше не одурачишь.</a:t>
            </a:r>
          </a:p>
          <a:p>
            <a:r>
              <a:rPr lang="ru-RU" sz="3700" dirty="0"/>
              <a:t>На прошлое Рождество</a:t>
            </a:r>
            <a:br>
              <a:rPr lang="ru-RU" sz="3700" dirty="0"/>
            </a:br>
            <a:r>
              <a:rPr lang="ru-RU" sz="3700" dirty="0"/>
              <a:t>Я подарил тебе свое сердце,</a:t>
            </a:r>
            <a:br>
              <a:rPr lang="ru-RU" sz="3700" dirty="0"/>
            </a:br>
            <a:r>
              <a:rPr lang="ru-RU" sz="3700" dirty="0"/>
              <a:t>Но ты вернула его на следующий день.</a:t>
            </a:r>
            <a:br>
              <a:rPr lang="ru-RU" sz="3700" dirty="0"/>
            </a:br>
            <a:r>
              <a:rPr lang="ru-RU" sz="3700" dirty="0"/>
              <a:t>В этом году, чтобы спасти себя от слез,</a:t>
            </a:r>
            <a:br>
              <a:rPr lang="ru-RU" sz="3700" dirty="0"/>
            </a:br>
            <a:r>
              <a:rPr lang="ru-RU" sz="3700" dirty="0"/>
              <a:t>Я подарю его кому-нибудь особенному.</a:t>
            </a:r>
          </a:p>
          <a:p>
            <a:r>
              <a:rPr lang="ru-RU" sz="3700" dirty="0"/>
              <a:t>На прошлое Рождество</a:t>
            </a:r>
            <a:br>
              <a:rPr lang="ru-RU" sz="3700" dirty="0"/>
            </a:br>
            <a:r>
              <a:rPr lang="ru-RU" sz="3700" dirty="0"/>
              <a:t>Я подарил тебе свое сердце,</a:t>
            </a:r>
            <a:br>
              <a:rPr lang="ru-RU" sz="3700" dirty="0"/>
            </a:br>
            <a:r>
              <a:rPr lang="ru-RU" sz="3700" dirty="0"/>
              <a:t>Но ты вернула его на следующий день.</a:t>
            </a:r>
            <a:br>
              <a:rPr lang="ru-RU" sz="3700" dirty="0"/>
            </a:br>
            <a:r>
              <a:rPr lang="ru-RU" sz="3700" dirty="0"/>
              <a:t>В этом году, чтобы спасти себя от слез,</a:t>
            </a:r>
            <a:br>
              <a:rPr lang="ru-RU" sz="3700" dirty="0"/>
            </a:br>
            <a:r>
              <a:rPr lang="ru-RU" sz="3700" dirty="0"/>
              <a:t>Я подарю его кому-нибудь особенному.</a:t>
            </a:r>
          </a:p>
          <a:p>
            <a:r>
              <a:rPr lang="ru-RU" sz="3700" dirty="0"/>
              <a:t>Влюбленный,</a:t>
            </a:r>
            <a:br>
              <a:rPr lang="ru-RU" sz="3700" dirty="0"/>
            </a:br>
            <a:r>
              <a:rPr lang="ru-RU" sz="3700" dirty="0"/>
              <a:t>С огоньком в сердце,</a:t>
            </a:r>
            <a:br>
              <a:rPr lang="ru-RU" sz="3700" dirty="0"/>
            </a:br>
            <a:r>
              <a:rPr lang="ru-RU" sz="3700" dirty="0"/>
              <a:t>(Отдал тебе сердце)</a:t>
            </a:r>
            <a:br>
              <a:rPr lang="ru-RU" sz="3700" dirty="0"/>
            </a:br>
            <a:r>
              <a:rPr lang="ru-RU" sz="3700" dirty="0"/>
              <a:t>Верный тебе,</a:t>
            </a:r>
            <a:br>
              <a:rPr lang="ru-RU" sz="3700" dirty="0"/>
            </a:br>
            <a:r>
              <a:rPr lang="ru-RU" sz="3700" dirty="0"/>
              <a:t>Но ты все разрушила.</a:t>
            </a:r>
            <a:br>
              <a:rPr lang="ru-RU" sz="3700" dirty="0"/>
            </a:br>
            <a:r>
              <a:rPr lang="ru-RU" sz="3700" dirty="0"/>
              <a:t>(В следующем году)</a:t>
            </a:r>
            <a:br>
              <a:rPr lang="ru-RU" sz="3700" dirty="0"/>
            </a:br>
            <a:r>
              <a:rPr lang="ru-RU" sz="3700" dirty="0"/>
              <a:t>Я отдам его кому-нибудь,</a:t>
            </a:r>
            <a:br>
              <a:rPr lang="ru-RU" sz="3700" dirty="0"/>
            </a:br>
            <a:r>
              <a:rPr lang="ru-RU" sz="3700" dirty="0"/>
              <a:t>Я отдам его кому-нибудь особенному.</a:t>
            </a:r>
            <a:br>
              <a:rPr lang="ru-RU" sz="3700" dirty="0"/>
            </a:br>
            <a:r>
              <a:rPr lang="ru-RU" sz="3700" dirty="0"/>
              <a:t>(Кому-то особенному)</a:t>
            </a:r>
            <a:br>
              <a:rPr lang="ru-RU" sz="3700" dirty="0"/>
            </a:br>
            <a:r>
              <a:rPr lang="ru-RU" sz="3700" dirty="0"/>
              <a:t>Кому-то…</a:t>
            </a:r>
          </a:p>
          <a:p>
            <a:r>
              <a:rPr lang="ru-RU" sz="3700" dirty="0"/>
              <a:t>Я подарю его кому-нибудь,</a:t>
            </a:r>
            <a:br>
              <a:rPr lang="ru-RU" sz="3700" dirty="0"/>
            </a:br>
            <a:r>
              <a:rPr lang="ru-RU" sz="3700" dirty="0"/>
              <a:t>Я подарю его кому-нибудь особенному.</a:t>
            </a:r>
            <a:br>
              <a:rPr lang="ru-RU" sz="3700" dirty="0"/>
            </a:br>
            <a:r>
              <a:rPr lang="ru-RU" sz="3700" dirty="0"/>
              <a:t>Кто даст мне что-нибудь взамен.</a:t>
            </a:r>
            <a:br>
              <a:rPr lang="ru-RU" sz="3700" dirty="0"/>
            </a:br>
            <a:r>
              <a:rPr lang="ru-RU" sz="3700" dirty="0"/>
              <a:t>Я подарю его той, кто</a:t>
            </a:r>
            <a:br>
              <a:rPr lang="ru-RU" sz="3700" dirty="0"/>
            </a:br>
            <a:r>
              <a:rPr lang="ru-RU" sz="3700" dirty="0"/>
              <a:t>Возьмет мое горящее сердце.</a:t>
            </a:r>
          </a:p>
          <a:p>
            <a:r>
              <a:rPr lang="ru-RU" sz="3700" dirty="0"/>
              <a:t>Я подарю его кому-нибудь,</a:t>
            </a:r>
            <a:br>
              <a:rPr lang="ru-RU" sz="3700" dirty="0"/>
            </a:br>
            <a:r>
              <a:rPr lang="ru-RU" sz="3700" dirty="0"/>
              <a:t>Я подарю его кому-нибудь особенному.</a:t>
            </a:r>
            <a:br>
              <a:rPr lang="ru-RU" sz="3700" dirty="0"/>
            </a:br>
            <a:r>
              <a:rPr lang="ru-RU" sz="3700" dirty="0"/>
              <a:t>У меня есть ты, чтобы остаться,</a:t>
            </a:r>
            <a:br>
              <a:rPr lang="ru-RU" sz="3700" dirty="0"/>
            </a:br>
            <a:r>
              <a:rPr lang="ru-RU" sz="3700" dirty="0"/>
              <a:t>Я подарю тебя полюбить на день.</a:t>
            </a:r>
          </a:p>
          <a:p>
            <a:r>
              <a:rPr lang="ru-RU" sz="3700" dirty="0"/>
              <a:t>Я думал, ты особенная…</a:t>
            </a:r>
            <a:br>
              <a:rPr lang="ru-RU" sz="3700" dirty="0"/>
            </a:br>
            <a:r>
              <a:rPr lang="ru-RU" sz="3700" dirty="0"/>
              <a:t>Отдал тебе свое сердце…</a:t>
            </a:r>
            <a:br>
              <a:rPr lang="ru-RU" sz="3700" dirty="0"/>
            </a:br>
            <a:r>
              <a:rPr lang="ru-RU" sz="3700" dirty="0"/>
              <a:t>Я подарю его кому-нибудь,</a:t>
            </a:r>
            <a:br>
              <a:rPr lang="ru-RU" sz="3700" dirty="0"/>
            </a:br>
            <a:r>
              <a:rPr lang="ru-RU" sz="3700" dirty="0"/>
              <a:t>Я подарю его кому-нибудь,</a:t>
            </a:r>
            <a:br>
              <a:rPr lang="ru-RU" sz="3700" dirty="0"/>
            </a:br>
            <a:r>
              <a:rPr lang="ru-RU" sz="3700" dirty="0"/>
              <a:t>На прошлое Рождество</a:t>
            </a:r>
            <a:br>
              <a:rPr lang="ru-RU" sz="3700" dirty="0"/>
            </a:br>
            <a:r>
              <a:rPr lang="ru-RU" sz="3700" dirty="0"/>
              <a:t>Я подарил тебе свое сердце,</a:t>
            </a:r>
            <a:br>
              <a:rPr lang="ru-RU" sz="3700" dirty="0"/>
            </a:br>
            <a:r>
              <a:rPr lang="ru-RU" sz="3700" dirty="0"/>
              <a:t>Ты вернула его обратно.</a:t>
            </a:r>
            <a:br>
              <a:rPr lang="ru-RU" sz="3700" dirty="0"/>
            </a:br>
            <a:r>
              <a:rPr lang="ru-RU" sz="3700" dirty="0"/>
              <a:t>Я подарю его кому-нибудь,</a:t>
            </a:r>
            <a:br>
              <a:rPr lang="ru-RU" sz="3700" dirty="0"/>
            </a:br>
            <a:r>
              <a:rPr lang="ru-RU" sz="3700" dirty="0"/>
              <a:t>Я подарю его кому-нибудь,</a:t>
            </a:r>
            <a:br>
              <a:rPr lang="ru-RU" sz="3700" dirty="0"/>
            </a:br>
            <a:r>
              <a:rPr lang="ru-RU" sz="3700" dirty="0"/>
              <a:t>Ла-ла-ла-ла...</a:t>
            </a:r>
          </a:p>
          <a:p>
            <a:endParaRPr lang="ru-RU" dirty="0"/>
          </a:p>
        </p:txBody>
      </p:sp>
    </p:spTree>
    <p:extLst>
      <p:ext uri="{BB962C8B-B14F-4D97-AF65-F5344CB8AC3E}">
        <p14:creationId xmlns:p14="http://schemas.microsoft.com/office/powerpoint/2010/main" val="2988423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i="1" dirty="0"/>
              <a:t>Henry Wadsworth Longfellow</a:t>
            </a:r>
            <a:endParaRPr lang="ru-RU" dirty="0"/>
          </a:p>
        </p:txBody>
      </p:sp>
      <p:pic>
        <p:nvPicPr>
          <p:cNvPr id="24578" name="Picture 2" descr="C:\Users\Максим\Downloads\21-henry-wadsworth-longfellow-granger.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2204864"/>
            <a:ext cx="2664296"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367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en-US" dirty="0" smtClean="0"/>
              <a:t>Christmas Bells</a:t>
            </a:r>
            <a:endParaRPr lang="ru-RU" dirty="0"/>
          </a:p>
        </p:txBody>
      </p:sp>
      <p:sp>
        <p:nvSpPr>
          <p:cNvPr id="3" name="Объект 2"/>
          <p:cNvSpPr>
            <a:spLocks noGrp="1"/>
          </p:cNvSpPr>
          <p:nvPr>
            <p:ph idx="1"/>
          </p:nvPr>
        </p:nvSpPr>
        <p:spPr>
          <a:xfrm>
            <a:off x="0" y="836712"/>
            <a:ext cx="9144000" cy="5976664"/>
          </a:xfrm>
        </p:spPr>
        <p:txBody>
          <a:bodyPr>
            <a:normAutofit fontScale="32500" lnSpcReduction="20000"/>
          </a:bodyPr>
          <a:lstStyle/>
          <a:p>
            <a:r>
              <a:rPr lang="en-US" sz="3600" dirty="0"/>
              <a:t>I heard the bells on Christmas Day</a:t>
            </a:r>
            <a:r>
              <a:rPr lang="en-US" sz="3600" dirty="0" smtClean="0"/>
              <a:t/>
            </a:r>
            <a:br>
              <a:rPr lang="en-US" sz="3600" dirty="0" smtClean="0"/>
            </a:br>
            <a:r>
              <a:rPr lang="en-US" sz="3600" dirty="0"/>
              <a:t>Their old, familiar carols play,</a:t>
            </a:r>
            <a:r>
              <a:rPr lang="en-US" sz="3600" dirty="0" smtClean="0"/>
              <a:t/>
            </a:r>
            <a:br>
              <a:rPr lang="en-US" sz="3600" dirty="0" smtClean="0"/>
            </a:br>
            <a:r>
              <a:rPr lang="en-US" sz="3600" dirty="0"/>
              <a:t>And wild and sweet</a:t>
            </a:r>
            <a:r>
              <a:rPr lang="en-US" sz="3600" dirty="0" smtClean="0"/>
              <a:t/>
            </a:r>
            <a:br>
              <a:rPr lang="en-US" sz="3600" dirty="0" smtClean="0"/>
            </a:br>
            <a:r>
              <a:rPr lang="en-US" sz="3600" dirty="0"/>
              <a:t>The words repeat</a:t>
            </a:r>
            <a:r>
              <a:rPr lang="en-US" sz="3600" dirty="0" smtClean="0"/>
              <a:t/>
            </a:r>
            <a:br>
              <a:rPr lang="en-US" sz="3600" dirty="0" smtClean="0"/>
            </a:br>
            <a:r>
              <a:rPr lang="en-US" sz="3600" dirty="0"/>
              <a:t>Of peace on earth, good-will to men!</a:t>
            </a:r>
            <a:r>
              <a:rPr lang="en-US" sz="3600" dirty="0" smtClean="0"/>
              <a:t/>
            </a:r>
            <a:br>
              <a:rPr lang="en-US" sz="3600" dirty="0" smtClean="0"/>
            </a:br>
            <a:r>
              <a:rPr lang="en-US" sz="3600" dirty="0" smtClean="0"/>
              <a:t/>
            </a:r>
            <a:br>
              <a:rPr lang="en-US" sz="3600" dirty="0" smtClean="0"/>
            </a:br>
            <a:r>
              <a:rPr lang="en-US" sz="3600" dirty="0"/>
              <a:t>And thought how, as the day had come,</a:t>
            </a:r>
            <a:r>
              <a:rPr lang="en-US" sz="3600" dirty="0" smtClean="0"/>
              <a:t/>
            </a:r>
            <a:br>
              <a:rPr lang="en-US" sz="3600" dirty="0" smtClean="0"/>
            </a:br>
            <a:r>
              <a:rPr lang="en-US" sz="3600" dirty="0"/>
              <a:t>The belfries of all Christendom</a:t>
            </a:r>
            <a:r>
              <a:rPr lang="en-US" sz="3600" dirty="0" smtClean="0"/>
              <a:t/>
            </a:r>
            <a:br>
              <a:rPr lang="en-US" sz="3600" dirty="0" smtClean="0"/>
            </a:br>
            <a:r>
              <a:rPr lang="en-US" sz="3600" dirty="0"/>
              <a:t>Had rolled along</a:t>
            </a:r>
            <a:r>
              <a:rPr lang="en-US" sz="3600" dirty="0" smtClean="0"/>
              <a:t/>
            </a:r>
            <a:br>
              <a:rPr lang="en-US" sz="3600" dirty="0" smtClean="0"/>
            </a:br>
            <a:r>
              <a:rPr lang="en-US" sz="3600" dirty="0"/>
              <a:t>The unbroken song</a:t>
            </a:r>
            <a:r>
              <a:rPr lang="en-US" sz="3600" dirty="0" smtClean="0"/>
              <a:t/>
            </a:r>
            <a:br>
              <a:rPr lang="en-US" sz="3600" dirty="0" smtClean="0"/>
            </a:br>
            <a:r>
              <a:rPr lang="en-US" sz="3600" dirty="0"/>
              <a:t>Of peace on earth, good-will to men!</a:t>
            </a:r>
            <a:r>
              <a:rPr lang="en-US" sz="3600" dirty="0" smtClean="0"/>
              <a:t/>
            </a:r>
            <a:br>
              <a:rPr lang="en-US" sz="3600" dirty="0" smtClean="0"/>
            </a:br>
            <a:r>
              <a:rPr lang="en-US" sz="3600" dirty="0" smtClean="0"/>
              <a:t/>
            </a:r>
            <a:br>
              <a:rPr lang="en-US" sz="3600" dirty="0" smtClean="0"/>
            </a:br>
            <a:r>
              <a:rPr lang="en-US" sz="3600" dirty="0"/>
              <a:t>Till, ringing, singing on its way</a:t>
            </a:r>
            <a:r>
              <a:rPr lang="en-US" sz="3600" dirty="0" smtClean="0"/>
              <a:t/>
            </a:r>
            <a:br>
              <a:rPr lang="en-US" sz="3600" dirty="0" smtClean="0"/>
            </a:br>
            <a:r>
              <a:rPr lang="en-US" sz="3600" dirty="0"/>
              <a:t>The world revolved from night to day,</a:t>
            </a:r>
            <a:r>
              <a:rPr lang="en-US" sz="3600" dirty="0" smtClean="0"/>
              <a:t/>
            </a:r>
            <a:br>
              <a:rPr lang="en-US" sz="3600" dirty="0" smtClean="0"/>
            </a:br>
            <a:r>
              <a:rPr lang="en-US" sz="3600" dirty="0"/>
              <a:t>A voice, a chime,</a:t>
            </a:r>
            <a:r>
              <a:rPr lang="en-US" sz="3600" dirty="0" smtClean="0"/>
              <a:t/>
            </a:r>
            <a:br>
              <a:rPr lang="en-US" sz="3600" dirty="0" smtClean="0"/>
            </a:br>
            <a:r>
              <a:rPr lang="en-US" sz="3600" dirty="0"/>
              <a:t>A chant sublime</a:t>
            </a:r>
            <a:r>
              <a:rPr lang="en-US" sz="3600" dirty="0" smtClean="0"/>
              <a:t/>
            </a:r>
            <a:br>
              <a:rPr lang="en-US" sz="3600" dirty="0" smtClean="0"/>
            </a:br>
            <a:r>
              <a:rPr lang="en-US" sz="3600" dirty="0"/>
              <a:t>Of peace on earth, good-will to men!</a:t>
            </a:r>
            <a:r>
              <a:rPr lang="en-US" sz="3600" dirty="0" smtClean="0"/>
              <a:t/>
            </a:r>
            <a:br>
              <a:rPr lang="en-US" sz="3600" dirty="0" smtClean="0"/>
            </a:br>
            <a:r>
              <a:rPr lang="en-US" sz="3600" dirty="0" smtClean="0"/>
              <a:t/>
            </a:r>
            <a:br>
              <a:rPr lang="en-US" sz="3600" dirty="0" smtClean="0"/>
            </a:br>
            <a:r>
              <a:rPr lang="en-US" sz="3600" dirty="0"/>
              <a:t>Then from each black, accursed mouth</a:t>
            </a:r>
            <a:r>
              <a:rPr lang="en-US" sz="3600" dirty="0" smtClean="0"/>
              <a:t/>
            </a:r>
            <a:br>
              <a:rPr lang="en-US" sz="3600" dirty="0" smtClean="0"/>
            </a:br>
            <a:r>
              <a:rPr lang="en-US" sz="3600" dirty="0"/>
              <a:t>The cannon thundered in the South,</a:t>
            </a:r>
            <a:r>
              <a:rPr lang="en-US" sz="3600" dirty="0" smtClean="0"/>
              <a:t/>
            </a:r>
            <a:br>
              <a:rPr lang="en-US" sz="3600" dirty="0" smtClean="0"/>
            </a:br>
            <a:r>
              <a:rPr lang="en-US" sz="3600" dirty="0"/>
              <a:t>And with the sound</a:t>
            </a:r>
            <a:r>
              <a:rPr lang="en-US" sz="3600" dirty="0" smtClean="0"/>
              <a:t/>
            </a:r>
            <a:br>
              <a:rPr lang="en-US" sz="3600" dirty="0" smtClean="0"/>
            </a:br>
            <a:r>
              <a:rPr lang="en-US" sz="3600" dirty="0"/>
              <a:t>The Carols drowned</a:t>
            </a:r>
            <a:r>
              <a:rPr lang="en-US" sz="3600" dirty="0" smtClean="0"/>
              <a:t/>
            </a:r>
            <a:br>
              <a:rPr lang="en-US" sz="3600" dirty="0" smtClean="0"/>
            </a:br>
            <a:r>
              <a:rPr lang="en-US" sz="3600" dirty="0"/>
              <a:t>Of peace on earth, good-will to men!</a:t>
            </a:r>
            <a:r>
              <a:rPr lang="en-US" sz="3600" dirty="0" smtClean="0"/>
              <a:t/>
            </a:r>
            <a:br>
              <a:rPr lang="en-US" sz="3600" dirty="0" smtClean="0"/>
            </a:br>
            <a:r>
              <a:rPr lang="en-US" sz="3600" dirty="0" smtClean="0"/>
              <a:t/>
            </a:r>
            <a:br>
              <a:rPr lang="en-US" sz="3600" dirty="0" smtClean="0"/>
            </a:br>
            <a:r>
              <a:rPr lang="en-US" sz="3600" dirty="0"/>
              <a:t>And in despair I bowed my head;</a:t>
            </a:r>
            <a:r>
              <a:rPr lang="en-US" sz="3600" dirty="0" smtClean="0"/>
              <a:t/>
            </a:r>
            <a:br>
              <a:rPr lang="en-US" sz="3600" dirty="0" smtClean="0"/>
            </a:br>
            <a:r>
              <a:rPr lang="en-US" sz="3600" dirty="0"/>
              <a:t>"There is no peace on earth," I said;</a:t>
            </a:r>
            <a:r>
              <a:rPr lang="en-US" sz="3600" dirty="0" smtClean="0"/>
              <a:t/>
            </a:r>
            <a:br>
              <a:rPr lang="en-US" sz="3600" dirty="0" smtClean="0"/>
            </a:br>
            <a:r>
              <a:rPr lang="en-US" sz="3600" dirty="0"/>
              <a:t>"For hate is strong,</a:t>
            </a:r>
            <a:r>
              <a:rPr lang="en-US" sz="3600" dirty="0" smtClean="0"/>
              <a:t/>
            </a:r>
            <a:br>
              <a:rPr lang="en-US" sz="3600" dirty="0" smtClean="0"/>
            </a:br>
            <a:r>
              <a:rPr lang="en-US" sz="3600" dirty="0"/>
              <a:t>And mocks the song</a:t>
            </a:r>
            <a:r>
              <a:rPr lang="en-US" sz="3600" dirty="0" smtClean="0"/>
              <a:t/>
            </a:r>
            <a:br>
              <a:rPr lang="en-US" sz="3600" dirty="0" smtClean="0"/>
            </a:br>
            <a:r>
              <a:rPr lang="en-US" sz="3600" dirty="0"/>
              <a:t>Of peace on earth, good-will to men!"</a:t>
            </a:r>
            <a:r>
              <a:rPr lang="en-US" sz="3600" dirty="0" smtClean="0"/>
              <a:t/>
            </a:r>
            <a:br>
              <a:rPr lang="en-US" sz="3600" dirty="0" smtClean="0"/>
            </a:br>
            <a:r>
              <a:rPr lang="en-US" sz="3600" dirty="0" smtClean="0"/>
              <a:t/>
            </a:r>
            <a:br>
              <a:rPr lang="en-US" sz="3600" dirty="0" smtClean="0"/>
            </a:br>
            <a:r>
              <a:rPr lang="en-US" sz="3600" dirty="0"/>
              <a:t>Then pealed the bells more loud and deep:</a:t>
            </a:r>
            <a:r>
              <a:rPr lang="en-US" sz="3600" dirty="0" smtClean="0"/>
              <a:t/>
            </a:r>
            <a:br>
              <a:rPr lang="en-US" sz="3600" dirty="0" smtClean="0"/>
            </a:br>
            <a:r>
              <a:rPr lang="en-US" sz="3600" dirty="0"/>
              <a:t>"God is not dead; nor doth he sleep!</a:t>
            </a:r>
            <a:r>
              <a:rPr lang="en-US" sz="3600" dirty="0" smtClean="0"/>
              <a:t/>
            </a:r>
            <a:br>
              <a:rPr lang="en-US" sz="3600" dirty="0" smtClean="0"/>
            </a:br>
            <a:r>
              <a:rPr lang="en-US" sz="3600" dirty="0"/>
              <a:t>The Wrong shall fail,</a:t>
            </a:r>
            <a:r>
              <a:rPr lang="en-US" sz="3600" dirty="0" smtClean="0"/>
              <a:t/>
            </a:r>
            <a:br>
              <a:rPr lang="en-US" sz="3600" dirty="0" smtClean="0"/>
            </a:br>
            <a:r>
              <a:rPr lang="en-US" sz="3600" dirty="0"/>
              <a:t>The Right prevail,</a:t>
            </a:r>
            <a:r>
              <a:rPr lang="en-US" sz="3600" dirty="0" smtClean="0"/>
              <a:t/>
            </a:r>
            <a:br>
              <a:rPr lang="en-US" sz="3600" dirty="0" smtClean="0"/>
            </a:br>
            <a:r>
              <a:rPr lang="en-US" sz="3600" dirty="0"/>
              <a:t>With peace on earth, good-will to men!"</a:t>
            </a:r>
            <a:r>
              <a:rPr lang="en-US" sz="3600" dirty="0" smtClean="0"/>
              <a:t/>
            </a:r>
            <a:br>
              <a:rPr lang="en-US" sz="3600" dirty="0" smtClean="0"/>
            </a:br>
            <a:r>
              <a:rPr lang="en-US" sz="3600" dirty="0" smtClean="0"/>
              <a:t/>
            </a:r>
            <a:br>
              <a:rPr lang="en-US" sz="3600" dirty="0" smtClean="0"/>
            </a:br>
            <a:r>
              <a:rPr lang="en-US" sz="3600" dirty="0"/>
              <a:t>        by Longfellow Henry Wadsworth</a:t>
            </a:r>
            <a:endParaRPr lang="ru-RU" sz="3600" dirty="0"/>
          </a:p>
        </p:txBody>
      </p:sp>
    </p:spTree>
    <p:extLst>
      <p:ext uri="{BB962C8B-B14F-4D97-AF65-F5344CB8AC3E}">
        <p14:creationId xmlns:p14="http://schemas.microsoft.com/office/powerpoint/2010/main" val="1657791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traditions</a:t>
            </a:r>
            <a:endParaRPr lang="ru-RU" dirty="0"/>
          </a:p>
        </p:txBody>
      </p:sp>
      <p:sp>
        <p:nvSpPr>
          <p:cNvPr id="3" name="Объект 2"/>
          <p:cNvSpPr>
            <a:spLocks noGrp="1"/>
          </p:cNvSpPr>
          <p:nvPr>
            <p:ph idx="1"/>
          </p:nvPr>
        </p:nvSpPr>
        <p:spPr>
          <a:xfrm>
            <a:off x="35496" y="1196752"/>
            <a:ext cx="9108504" cy="5661248"/>
          </a:xfrm>
        </p:spPr>
        <p:txBody>
          <a:bodyPr/>
          <a:lstStyle/>
          <a:p>
            <a:r>
              <a:rPr lang="en-US" dirty="0"/>
              <a:t>Christmas is the family holiday and it is celebrated with loved ones</a:t>
            </a:r>
            <a:r>
              <a:rPr lang="en-US" dirty="0" smtClean="0"/>
              <a:t>.</a:t>
            </a:r>
            <a:r>
              <a:rPr lang="en-US" dirty="0"/>
              <a:t> There's a popular belief amongst the English: a good year beginning makes the whole year good. That’s why Christmas dinner has a variety of dishes, amongst them is plum pudding. Traditionally it was composed of thirteen ingredients, symbolizing Jesus and the Twelve Apostles in Catholic teaching.</a:t>
            </a:r>
            <a:endParaRPr lang="ru-RU" dirty="0"/>
          </a:p>
        </p:txBody>
      </p:sp>
    </p:spTree>
    <p:extLst>
      <p:ext uri="{BB962C8B-B14F-4D97-AF65-F5344CB8AC3E}">
        <p14:creationId xmlns:p14="http://schemas.microsoft.com/office/powerpoint/2010/main" val="3807455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8964488" cy="792088"/>
          </a:xfrm>
        </p:spPr>
        <p:txBody>
          <a:bodyPr>
            <a:normAutofit/>
          </a:bodyPr>
          <a:lstStyle/>
          <a:p>
            <a:r>
              <a:rPr lang="en-US" sz="4440" dirty="0" smtClean="0">
                <a:solidFill>
                  <a:srgbClr val="FF0000"/>
                </a:solidFill>
              </a:rPr>
              <a:t>Advent</a:t>
            </a:r>
            <a:endParaRPr lang="ru-RU" sz="4440" dirty="0">
              <a:solidFill>
                <a:srgbClr val="FF0000"/>
              </a:solidFill>
            </a:endParaRPr>
          </a:p>
        </p:txBody>
      </p:sp>
      <p:pic>
        <p:nvPicPr>
          <p:cNvPr id="2050" name="Picture 2" descr="C:\Users\Максим\Downloads\IMG_6669.jf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908720"/>
            <a:ext cx="9144000" cy="5949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5009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1323528"/>
            <a:ext cx="8229600" cy="504056"/>
          </a:xfrm>
        </p:spPr>
        <p:txBody>
          <a:bodyPr>
            <a:normAutofit fontScale="90000"/>
          </a:bodyPr>
          <a:lstStyle/>
          <a:p>
            <a:endParaRPr lang="ru-RU"/>
          </a:p>
        </p:txBody>
      </p:sp>
      <p:pic>
        <p:nvPicPr>
          <p:cNvPr id="17410" name="Picture 2" descr="C:\Users\Максим\Downloads\fd44f5631429586b8456fe58412c677f.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49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75456"/>
            <a:ext cx="8229600" cy="72008"/>
          </a:xfrm>
        </p:spPr>
        <p:txBody>
          <a:bodyPr>
            <a:normAutofit fontScale="90000"/>
          </a:bodyPr>
          <a:lstStyle/>
          <a:p>
            <a:endParaRPr lang="ru-RU" dirty="0"/>
          </a:p>
        </p:txBody>
      </p:sp>
      <p:sp>
        <p:nvSpPr>
          <p:cNvPr id="4" name="Объект 3"/>
          <p:cNvSpPr>
            <a:spLocks noGrp="1"/>
          </p:cNvSpPr>
          <p:nvPr>
            <p:ph idx="1"/>
          </p:nvPr>
        </p:nvSpPr>
        <p:spPr>
          <a:xfrm>
            <a:off x="0" y="44624"/>
            <a:ext cx="9144000" cy="6768752"/>
          </a:xfrm>
        </p:spPr>
        <p:txBody>
          <a:bodyPr>
            <a:normAutofit fontScale="62500" lnSpcReduction="20000"/>
          </a:bodyPr>
          <a:lstStyle/>
          <a:p>
            <a:r>
              <a:rPr lang="ru-RU" dirty="0"/>
              <a:t>Изюм (разного светлого и темного) — 300 г</a:t>
            </a:r>
          </a:p>
          <a:p>
            <a:r>
              <a:rPr lang="ru-RU" dirty="0"/>
              <a:t>Чернослив (сушеный) — 100 г</a:t>
            </a:r>
          </a:p>
          <a:p>
            <a:r>
              <a:rPr lang="ru-RU" dirty="0"/>
              <a:t>Имбирь (засахаренный, в виде </a:t>
            </a:r>
            <a:r>
              <a:rPr lang="ru-RU" dirty="0" err="1"/>
              <a:t>сухофрукта</a:t>
            </a:r>
            <a:r>
              <a:rPr lang="ru-RU" dirty="0"/>
              <a:t>. + 1/4 </a:t>
            </a:r>
            <a:r>
              <a:rPr lang="ru-RU" dirty="0" err="1"/>
              <a:t>ч.л</a:t>
            </a:r>
            <a:r>
              <a:rPr lang="ru-RU" dirty="0"/>
              <a:t>. сухого имбиря порошком) — 100 г</a:t>
            </a:r>
          </a:p>
          <a:p>
            <a:r>
              <a:rPr lang="ru-RU" dirty="0"/>
              <a:t>Коньяк (80 мл. для замачивания, 50 мл. - для пропитки.) — 130 мл</a:t>
            </a:r>
          </a:p>
          <a:p>
            <a:r>
              <a:rPr lang="ru-RU" dirty="0"/>
              <a:t>Апельсин (отдельно сок и цедра) — 1 </a:t>
            </a:r>
            <a:r>
              <a:rPr lang="ru-RU" dirty="0" err="1"/>
              <a:t>шт</a:t>
            </a:r>
            <a:endParaRPr lang="ru-RU" dirty="0"/>
          </a:p>
          <a:p>
            <a:r>
              <a:rPr lang="ru-RU" dirty="0"/>
              <a:t>Яблоко (почистить и нарезать кубиками) — 1 </a:t>
            </a:r>
            <a:r>
              <a:rPr lang="ru-RU" dirty="0" err="1"/>
              <a:t>шт</a:t>
            </a:r>
            <a:endParaRPr lang="ru-RU" dirty="0"/>
          </a:p>
          <a:p>
            <a:r>
              <a:rPr lang="ru-RU" dirty="0"/>
              <a:t>Миндаль (молотый) — 70 г</a:t>
            </a:r>
          </a:p>
          <a:p>
            <a:r>
              <a:rPr lang="ru-RU" dirty="0"/>
              <a:t>Мука пшеничная / Мука — 100 г</a:t>
            </a:r>
          </a:p>
          <a:p>
            <a:r>
              <a:rPr lang="ru-RU" dirty="0"/>
              <a:t>Крошка хлебная (белый хлеб нарезать кубиками) — 50 г</a:t>
            </a:r>
          </a:p>
          <a:p>
            <a:r>
              <a:rPr lang="ru-RU" dirty="0"/>
              <a:t>Яйцо куриное (комнатной температуры) — 2 </a:t>
            </a:r>
            <a:r>
              <a:rPr lang="ru-RU" dirty="0" err="1"/>
              <a:t>шт</a:t>
            </a:r>
            <a:endParaRPr lang="ru-RU" dirty="0"/>
          </a:p>
          <a:p>
            <a:r>
              <a:rPr lang="ru-RU" dirty="0"/>
              <a:t>Масло сливочное (комнатной температуры) — 60 г</a:t>
            </a:r>
          </a:p>
          <a:p>
            <a:r>
              <a:rPr lang="ru-RU" dirty="0"/>
              <a:t>Масло подсолнечное — 50 мл</a:t>
            </a:r>
          </a:p>
          <a:p>
            <a:r>
              <a:rPr lang="ru-RU" dirty="0"/>
              <a:t>Сахар — 80 г</a:t>
            </a:r>
          </a:p>
          <a:p>
            <a:r>
              <a:rPr lang="ru-RU" dirty="0"/>
              <a:t>Мед (жидкий) — 50 г</a:t>
            </a:r>
          </a:p>
          <a:p>
            <a:r>
              <a:rPr lang="ru-RU" dirty="0"/>
              <a:t>Молоко — 100 мл</a:t>
            </a:r>
          </a:p>
          <a:p>
            <a:r>
              <a:rPr lang="ru-RU" dirty="0"/>
              <a:t>Соль — 1/4 ч. л.</a:t>
            </a:r>
          </a:p>
          <a:p>
            <a:r>
              <a:rPr lang="ru-RU" dirty="0"/>
              <a:t>Ванилин — 1/4 ч. л.</a:t>
            </a:r>
          </a:p>
          <a:p>
            <a:r>
              <a:rPr lang="ru-RU" dirty="0"/>
              <a:t>Корица — 1/4 ч. л.</a:t>
            </a:r>
          </a:p>
          <a:p>
            <a:r>
              <a:rPr lang="en-US" dirty="0" err="1"/>
              <a:t>Гвоздика</a:t>
            </a:r>
            <a:r>
              <a:rPr lang="en-US" dirty="0"/>
              <a:t> — 1/4 </a:t>
            </a:r>
            <a:r>
              <a:rPr lang="en-US" dirty="0" err="1"/>
              <a:t>шт</a:t>
            </a:r>
            <a:endParaRPr lang="ru-RU" dirty="0"/>
          </a:p>
          <a:p>
            <a:r>
              <a:rPr lang="en-US" dirty="0" err="1"/>
              <a:t>Орех</a:t>
            </a:r>
            <a:r>
              <a:rPr lang="en-US" dirty="0"/>
              <a:t> </a:t>
            </a:r>
            <a:r>
              <a:rPr lang="en-US" dirty="0" err="1"/>
              <a:t>мускатный</a:t>
            </a:r>
            <a:r>
              <a:rPr lang="en-US" dirty="0"/>
              <a:t> — 1/4 ч. л.</a:t>
            </a:r>
            <a:endParaRPr lang="ru-RU" dirty="0"/>
          </a:p>
        </p:txBody>
      </p:sp>
    </p:spTree>
    <p:extLst>
      <p:ext uri="{BB962C8B-B14F-4D97-AF65-F5344CB8AC3E}">
        <p14:creationId xmlns:p14="http://schemas.microsoft.com/office/powerpoint/2010/main" val="2036991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47464"/>
            <a:ext cx="8229600" cy="288032"/>
          </a:xfrm>
        </p:spPr>
        <p:txBody>
          <a:bodyPr>
            <a:normAutofit fontScale="90000"/>
          </a:bodyPr>
          <a:lstStyle/>
          <a:p>
            <a:endParaRPr lang="ru-RU"/>
          </a:p>
        </p:txBody>
      </p:sp>
      <p:sp>
        <p:nvSpPr>
          <p:cNvPr id="3" name="Объект 2"/>
          <p:cNvSpPr>
            <a:spLocks noGrp="1"/>
          </p:cNvSpPr>
          <p:nvPr>
            <p:ph idx="1"/>
          </p:nvPr>
        </p:nvSpPr>
        <p:spPr>
          <a:xfrm>
            <a:off x="35496" y="0"/>
            <a:ext cx="9108504" cy="6858000"/>
          </a:xfrm>
        </p:spPr>
        <p:txBody>
          <a:bodyPr>
            <a:normAutofit fontScale="62500" lnSpcReduction="20000"/>
          </a:bodyPr>
          <a:lstStyle/>
          <a:p>
            <a:r>
              <a:rPr lang="en-US" dirty="0"/>
              <a:t>Raisins (different light and dark) — 300 g</a:t>
            </a:r>
            <a:endParaRPr lang="en-US" dirty="0" smtClean="0"/>
          </a:p>
          <a:p>
            <a:r>
              <a:rPr lang="en-US" dirty="0" smtClean="0"/>
              <a:t>Prunes </a:t>
            </a:r>
            <a:r>
              <a:rPr lang="en-US" dirty="0"/>
              <a:t>(dried) — 100 g</a:t>
            </a:r>
            <a:endParaRPr lang="ru-RU" dirty="0"/>
          </a:p>
          <a:p>
            <a:r>
              <a:rPr lang="en-US" dirty="0"/>
              <a:t>Ginger (candied, in the form of dried fruit. + 1/4 tsp dry ginger powder) — 100 g</a:t>
            </a:r>
            <a:endParaRPr lang="ru-RU" dirty="0"/>
          </a:p>
          <a:p>
            <a:r>
              <a:rPr lang="en-US" dirty="0"/>
              <a:t>Cognac (80 ml. for soaking, 50 ml. - for impregnation.) — 130 ml</a:t>
            </a:r>
            <a:endParaRPr lang="ru-RU" dirty="0"/>
          </a:p>
          <a:p>
            <a:r>
              <a:rPr lang="en-US" dirty="0"/>
              <a:t>Orange (juice and zest separately) — 1 piece</a:t>
            </a:r>
            <a:endParaRPr lang="ru-RU" dirty="0"/>
          </a:p>
          <a:p>
            <a:r>
              <a:rPr lang="en-US" dirty="0"/>
              <a:t>Apple (peel and cut into cubes) — 1 piece</a:t>
            </a:r>
            <a:endParaRPr lang="ru-RU" dirty="0"/>
          </a:p>
          <a:p>
            <a:r>
              <a:rPr lang="en-US" dirty="0"/>
              <a:t>Almonds (ground) — 70 g</a:t>
            </a:r>
            <a:endParaRPr lang="ru-RU" dirty="0"/>
          </a:p>
          <a:p>
            <a:r>
              <a:rPr lang="en-US" dirty="0"/>
              <a:t>Wheat flour / Flour — 100 g</a:t>
            </a:r>
            <a:endParaRPr lang="ru-RU" dirty="0"/>
          </a:p>
          <a:p>
            <a:r>
              <a:rPr lang="en-US" dirty="0"/>
              <a:t>Bread crumbs (white bread cut into cubes) — 50 g</a:t>
            </a:r>
            <a:endParaRPr lang="ru-RU" dirty="0"/>
          </a:p>
          <a:p>
            <a:r>
              <a:rPr lang="en-US" dirty="0"/>
              <a:t>Chicken egg (room temperature) — 2 pcs</a:t>
            </a:r>
            <a:endParaRPr lang="ru-RU" dirty="0"/>
          </a:p>
          <a:p>
            <a:r>
              <a:rPr lang="en-US" dirty="0"/>
              <a:t>Butter (room temperature) — 60 g</a:t>
            </a:r>
            <a:endParaRPr lang="ru-RU" dirty="0"/>
          </a:p>
          <a:p>
            <a:r>
              <a:rPr lang="en-US" dirty="0"/>
              <a:t>Sunflower oil — 50 ml</a:t>
            </a:r>
            <a:endParaRPr lang="ru-RU" dirty="0"/>
          </a:p>
          <a:p>
            <a:r>
              <a:rPr lang="en-US" dirty="0"/>
              <a:t>Sugar — 80 g</a:t>
            </a:r>
            <a:endParaRPr lang="ru-RU" dirty="0"/>
          </a:p>
          <a:p>
            <a:r>
              <a:rPr lang="en-US" dirty="0"/>
              <a:t>Honey (liquid) — 50 g</a:t>
            </a:r>
            <a:endParaRPr lang="ru-RU" dirty="0"/>
          </a:p>
          <a:p>
            <a:r>
              <a:rPr lang="en-US" dirty="0"/>
              <a:t>Milk — 100 ml</a:t>
            </a:r>
            <a:endParaRPr lang="ru-RU" dirty="0"/>
          </a:p>
          <a:p>
            <a:r>
              <a:rPr lang="en-US" dirty="0"/>
              <a:t>Salt — 1/4 tsp</a:t>
            </a:r>
            <a:endParaRPr lang="ru-RU" dirty="0"/>
          </a:p>
          <a:p>
            <a:r>
              <a:rPr lang="en-US" dirty="0"/>
              <a:t>. Vanilla — 1/4 tsp</a:t>
            </a:r>
            <a:endParaRPr lang="ru-RU" dirty="0"/>
          </a:p>
          <a:p>
            <a:r>
              <a:rPr lang="en-US" dirty="0"/>
              <a:t>. Cinnamon — 1/4 tsp</a:t>
            </a:r>
            <a:endParaRPr lang="ru-RU" dirty="0"/>
          </a:p>
          <a:p>
            <a:r>
              <a:rPr lang="en-US" dirty="0"/>
              <a:t>. Cloves — 1/4 pcs.</a:t>
            </a:r>
            <a:endParaRPr lang="ru-RU" dirty="0"/>
          </a:p>
          <a:p>
            <a:r>
              <a:rPr lang="en-US" dirty="0"/>
              <a:t>Nutmeg — 1/4 tsp .</a:t>
            </a:r>
            <a:endParaRPr lang="ru-RU" dirty="0"/>
          </a:p>
        </p:txBody>
      </p:sp>
    </p:spTree>
    <p:extLst>
      <p:ext uri="{BB962C8B-B14F-4D97-AF65-F5344CB8AC3E}">
        <p14:creationId xmlns:p14="http://schemas.microsoft.com/office/powerpoint/2010/main" val="2182071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03448"/>
            <a:ext cx="8229600" cy="216024"/>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70000" lnSpcReduction="20000"/>
          </a:bodyPr>
          <a:lstStyle/>
          <a:p>
            <a:r>
              <a:rPr lang="en-US" dirty="0"/>
              <a:t>Wash the dried fruits and soak them in 80 ml of cognac and orange juice for a day (as little as possible, but not less than 12 hours)</a:t>
            </a:r>
            <a:endParaRPr lang="ru-RU" dirty="0"/>
          </a:p>
          <a:p>
            <a:r>
              <a:rPr lang="en-US" dirty="0"/>
              <a:t>. Beat the butter with sugar.</a:t>
            </a:r>
            <a:endParaRPr lang="ru-RU" dirty="0"/>
          </a:p>
          <a:p>
            <a:r>
              <a:rPr lang="en-US" dirty="0"/>
              <a:t>Add the eggs one at a time.</a:t>
            </a:r>
            <a:endParaRPr lang="ru-RU" dirty="0"/>
          </a:p>
          <a:p>
            <a:r>
              <a:rPr lang="en-US" dirty="0"/>
              <a:t>Dissolve honey in milk.</a:t>
            </a:r>
            <a:endParaRPr lang="ru-RU" dirty="0"/>
          </a:p>
          <a:p>
            <a:r>
              <a:rPr lang="en-US" dirty="0"/>
              <a:t>Add to the dough and add sunflower oil.</a:t>
            </a:r>
            <a:endParaRPr lang="ru-RU" dirty="0"/>
          </a:p>
          <a:p>
            <a:r>
              <a:rPr lang="en-US" dirty="0"/>
              <a:t>Mix it up.</a:t>
            </a:r>
            <a:endParaRPr lang="ru-RU" dirty="0"/>
          </a:p>
          <a:p>
            <a:r>
              <a:rPr lang="en-US" dirty="0"/>
              <a:t>Add ground almonds.</a:t>
            </a:r>
            <a:endParaRPr lang="ru-RU" dirty="0"/>
          </a:p>
          <a:p>
            <a:r>
              <a:rPr lang="en-US" dirty="0"/>
              <a:t>Sift flour with salt.</a:t>
            </a:r>
            <a:endParaRPr lang="ru-RU" dirty="0"/>
          </a:p>
          <a:p>
            <a:r>
              <a:rPr lang="en-US" dirty="0"/>
              <a:t>Add spices.</a:t>
            </a:r>
            <a:endParaRPr lang="ru-RU" dirty="0"/>
          </a:p>
          <a:p>
            <a:r>
              <a:rPr lang="en-US" dirty="0"/>
              <a:t>Vanilla and cinnamon.</a:t>
            </a:r>
            <a:endParaRPr lang="ru-RU" dirty="0"/>
          </a:p>
          <a:p>
            <a:r>
              <a:rPr lang="en-US" dirty="0"/>
              <a:t>Add the sliced apple.</a:t>
            </a:r>
            <a:endParaRPr lang="ru-RU" dirty="0"/>
          </a:p>
          <a:p>
            <a:r>
              <a:rPr lang="en-US" dirty="0"/>
              <a:t>Bread crumbs.</a:t>
            </a:r>
            <a:endParaRPr lang="ru-RU" dirty="0"/>
          </a:p>
          <a:p>
            <a:r>
              <a:rPr lang="en-US" dirty="0"/>
              <a:t>Chopped ginger and soaked dried fruits.</a:t>
            </a:r>
            <a:endParaRPr lang="ru-RU" dirty="0"/>
          </a:p>
          <a:p>
            <a:r>
              <a:rPr lang="en-US" dirty="0"/>
              <a:t>Mix everything together.</a:t>
            </a:r>
            <a:endParaRPr lang="ru-RU" dirty="0"/>
          </a:p>
          <a:p>
            <a:r>
              <a:rPr lang="en-US" dirty="0"/>
              <a:t>Grease the heat-resistant mold with oil.</a:t>
            </a:r>
            <a:endParaRPr lang="ru-RU" dirty="0"/>
          </a:p>
          <a:p>
            <a:r>
              <a:rPr lang="en-US" dirty="0"/>
              <a:t>Put a piece of foil on the bottom.</a:t>
            </a:r>
            <a:endParaRPr lang="ru-RU" dirty="0"/>
          </a:p>
          <a:p>
            <a:r>
              <a:rPr lang="en-US" dirty="0"/>
              <a:t>Put the dough into the mold, pressing with a spoon so as to avoid the formation of "voids" in the future cupcake.</a:t>
            </a:r>
            <a:endParaRPr lang="ru-RU" dirty="0"/>
          </a:p>
          <a:p>
            <a:r>
              <a:rPr lang="en-US" dirty="0"/>
              <a:t>Level the surface.</a:t>
            </a:r>
            <a:endParaRPr lang="ru-RU" dirty="0"/>
          </a:p>
          <a:p>
            <a:endParaRPr lang="ru-RU" dirty="0"/>
          </a:p>
        </p:txBody>
      </p:sp>
    </p:spTree>
    <p:extLst>
      <p:ext uri="{BB962C8B-B14F-4D97-AF65-F5344CB8AC3E}">
        <p14:creationId xmlns:p14="http://schemas.microsoft.com/office/powerpoint/2010/main" val="22919668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3448"/>
            <a:ext cx="8229600" cy="216024"/>
          </a:xfrm>
        </p:spPr>
        <p:txBody>
          <a:bodyPr>
            <a:normAutofit fontScale="90000"/>
          </a:bodyPr>
          <a:lstStyle/>
          <a:p>
            <a:endParaRPr lang="ru-RU" dirty="0"/>
          </a:p>
        </p:txBody>
      </p:sp>
      <p:sp>
        <p:nvSpPr>
          <p:cNvPr id="3" name="Объект 2"/>
          <p:cNvSpPr>
            <a:spLocks noGrp="1"/>
          </p:cNvSpPr>
          <p:nvPr>
            <p:ph idx="1"/>
          </p:nvPr>
        </p:nvSpPr>
        <p:spPr>
          <a:xfrm>
            <a:off x="0" y="116632"/>
            <a:ext cx="9144000" cy="6741368"/>
          </a:xfrm>
        </p:spPr>
        <p:txBody>
          <a:bodyPr>
            <a:normAutofit fontScale="70000" lnSpcReduction="20000"/>
          </a:bodyPr>
          <a:lstStyle/>
          <a:p>
            <a:r>
              <a:rPr lang="en-US" dirty="0"/>
              <a:t>Put foil on the desktop, put cooking paper on top. In the center of the paper and foil, form a "fold" about 2 cm high.</a:t>
            </a:r>
            <a:endParaRPr lang="ru-RU" dirty="0"/>
          </a:p>
          <a:p>
            <a:r>
              <a:rPr lang="en-US" dirty="0"/>
              <a:t>This is done in order, because in the process of cooking, the pudding may slightly increase.</a:t>
            </a:r>
            <a:endParaRPr lang="ru-RU" dirty="0"/>
          </a:p>
          <a:p>
            <a:r>
              <a:rPr lang="en-US" dirty="0"/>
              <a:t>Cover the cupcake so that the foil layer is on top, press the paper and foil tightly to the edges of the mold, tie with a tight thread, cut off the "extra" foil and paper.</a:t>
            </a:r>
            <a:endParaRPr lang="ru-RU" dirty="0"/>
          </a:p>
          <a:p>
            <a:r>
              <a:rPr lang="en-US" dirty="0"/>
              <a:t>Place the mold in a saucepan.</a:t>
            </a:r>
            <a:endParaRPr lang="ru-RU" dirty="0"/>
          </a:p>
          <a:p>
            <a:r>
              <a:rPr lang="en-US" dirty="0"/>
              <a:t>Fill a saucepan with boiling water about 1/4 the height of the mold.</a:t>
            </a:r>
            <a:endParaRPr lang="ru-RU" dirty="0"/>
          </a:p>
          <a:p>
            <a:r>
              <a:rPr lang="en-US" dirty="0"/>
              <a:t>Cover with a lid.</a:t>
            </a:r>
            <a:endParaRPr lang="ru-RU" dirty="0"/>
          </a:p>
          <a:p>
            <a:r>
              <a:rPr lang="en-US" dirty="0"/>
              <a:t>Cook on the stove over low heat for 6-8 hours.</a:t>
            </a:r>
            <a:endParaRPr lang="ru-RU" dirty="0"/>
          </a:p>
          <a:p>
            <a:r>
              <a:rPr lang="en-US" dirty="0"/>
              <a:t>Add water as needed.</a:t>
            </a:r>
            <a:endParaRPr lang="ru-RU" dirty="0"/>
          </a:p>
          <a:p>
            <a:r>
              <a:rPr lang="en-US" dirty="0"/>
              <a:t>Cool completely.</a:t>
            </a:r>
            <a:endParaRPr lang="ru-RU" dirty="0"/>
          </a:p>
          <a:p>
            <a:r>
              <a:rPr lang="en-US" dirty="0"/>
              <a:t>Remove the paper and foil.</a:t>
            </a:r>
            <a:endParaRPr lang="ru-RU" dirty="0"/>
          </a:p>
          <a:p>
            <a:r>
              <a:rPr lang="en-US" dirty="0"/>
              <a:t>Using a thin, sharp object, make punctures in the cupcake and soak it with cognac (40-50 ml).</a:t>
            </a:r>
            <a:endParaRPr lang="ru-RU" dirty="0"/>
          </a:p>
          <a:p>
            <a:r>
              <a:rPr lang="en-US" dirty="0"/>
              <a:t>Cover the soaked cupcake with clean paper and foil.</a:t>
            </a:r>
            <a:endParaRPr lang="ru-RU" dirty="0"/>
          </a:p>
          <a:p>
            <a:r>
              <a:rPr lang="en-US" dirty="0"/>
              <a:t>It can be stored in a cool place for 2 months.</a:t>
            </a:r>
            <a:endParaRPr lang="ru-RU" dirty="0"/>
          </a:p>
          <a:p>
            <a:r>
              <a:rPr lang="en-US" dirty="0"/>
              <a:t>Soak it with a new portion of cognac every week.</a:t>
            </a:r>
            <a:endParaRPr lang="ru-RU" dirty="0"/>
          </a:p>
          <a:p>
            <a:r>
              <a:rPr lang="en-US" dirty="0"/>
              <a:t>Sprinkle with powdered sugar before serving.</a:t>
            </a:r>
            <a:endParaRPr lang="ru-RU" dirty="0"/>
          </a:p>
          <a:p>
            <a:r>
              <a:rPr lang="en-US" dirty="0"/>
              <a:t>Bon </a:t>
            </a:r>
            <a:r>
              <a:rPr lang="en-US" dirty="0" err="1"/>
              <a:t>appetit</a:t>
            </a:r>
            <a:r>
              <a:rPr lang="en-US" dirty="0"/>
              <a:t> and Merry Christmas!</a:t>
            </a:r>
            <a:endParaRPr lang="ru-RU" dirty="0"/>
          </a:p>
          <a:p>
            <a:endParaRPr lang="ru-RU" dirty="0"/>
          </a:p>
        </p:txBody>
      </p:sp>
    </p:spTree>
    <p:extLst>
      <p:ext uri="{BB962C8B-B14F-4D97-AF65-F5344CB8AC3E}">
        <p14:creationId xmlns:p14="http://schemas.microsoft.com/office/powerpoint/2010/main" val="14210004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747464"/>
            <a:ext cx="8229600" cy="216024"/>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32500" lnSpcReduction="20000"/>
          </a:bodyPr>
          <a:lstStyle/>
          <a:p>
            <a:r>
              <a:rPr lang="ru-RU" dirty="0" smtClean="0"/>
              <a:t>Сухофрукты помыть и замочить в 80 мл. коньяка и апельсиновым соком на сутки (можно меньше, но не менее 12 ч.)</a:t>
            </a:r>
          </a:p>
          <a:p>
            <a:r>
              <a:rPr lang="ru-RU" dirty="0" smtClean="0"/>
              <a:t>Масло взбить с сахаром.</a:t>
            </a:r>
          </a:p>
          <a:p>
            <a:r>
              <a:rPr lang="ru-RU" dirty="0" smtClean="0"/>
              <a:t>По одному добавить яйца.</a:t>
            </a:r>
          </a:p>
          <a:p>
            <a:r>
              <a:rPr lang="ru-RU" dirty="0" smtClean="0"/>
              <a:t>В молоке растворить мед.</a:t>
            </a:r>
          </a:p>
          <a:p>
            <a:r>
              <a:rPr lang="ru-RU" dirty="0" smtClean="0"/>
              <a:t>Добавить в тесто и добавить подсолнечное масло.</a:t>
            </a:r>
          </a:p>
          <a:p>
            <a:r>
              <a:rPr lang="ru-RU" dirty="0" smtClean="0"/>
              <a:t>Перемешать.</a:t>
            </a:r>
          </a:p>
          <a:p>
            <a:r>
              <a:rPr lang="ru-RU" dirty="0" smtClean="0"/>
              <a:t>Добавить молотый миндаль.</a:t>
            </a:r>
          </a:p>
          <a:p>
            <a:r>
              <a:rPr lang="ru-RU" dirty="0" smtClean="0"/>
              <a:t>Просеять муку с солью.</a:t>
            </a:r>
          </a:p>
          <a:p>
            <a:r>
              <a:rPr lang="ru-RU" dirty="0" smtClean="0"/>
              <a:t>Добавить специи.</a:t>
            </a:r>
          </a:p>
          <a:p>
            <a:r>
              <a:rPr lang="ru-RU" dirty="0" smtClean="0"/>
              <a:t>Ванилин и корицу.</a:t>
            </a:r>
          </a:p>
          <a:p>
            <a:r>
              <a:rPr lang="ru-RU" dirty="0" smtClean="0"/>
              <a:t>Добавить нарезанное яблоко.</a:t>
            </a:r>
          </a:p>
          <a:p>
            <a:r>
              <a:rPr lang="ru-RU" dirty="0" smtClean="0"/>
              <a:t>Хлебные крошки.</a:t>
            </a:r>
          </a:p>
          <a:p>
            <a:r>
              <a:rPr lang="ru-RU" dirty="0" smtClean="0"/>
              <a:t>Нарезанный имбирь и замоченные сухофрукты.</a:t>
            </a:r>
          </a:p>
          <a:p>
            <a:r>
              <a:rPr lang="ru-RU" dirty="0" smtClean="0"/>
              <a:t>Все перемешать.</a:t>
            </a:r>
          </a:p>
          <a:p>
            <a:r>
              <a:rPr lang="ru-RU" dirty="0" smtClean="0"/>
              <a:t>Жаропрочную форму смазать маслом.</a:t>
            </a:r>
          </a:p>
          <a:p>
            <a:r>
              <a:rPr lang="ru-RU" dirty="0" smtClean="0"/>
              <a:t>На дно положить кусочек фольги.</a:t>
            </a:r>
          </a:p>
          <a:p>
            <a:r>
              <a:rPr lang="ru-RU" dirty="0" smtClean="0"/>
              <a:t>Выложить тесто в форму, надавливая ложкой так, чтобы избежать образования «пустот» в будущем кексе.</a:t>
            </a:r>
          </a:p>
          <a:p>
            <a:r>
              <a:rPr lang="ru-RU" dirty="0" smtClean="0"/>
              <a:t>Разровнять поверхность.</a:t>
            </a:r>
          </a:p>
          <a:p>
            <a:r>
              <a:rPr lang="ru-RU" dirty="0" smtClean="0"/>
              <a:t>На рабочий стол постелить фольгу, сверху выложить кулинарную бумагу. По центру бумаги и фольги сформировать «складку» высотой примерно 2 см.</a:t>
            </a:r>
          </a:p>
          <a:p>
            <a:r>
              <a:rPr lang="ru-RU" dirty="0" smtClean="0"/>
              <a:t>Это делается для того, т. к в процессе приготовления пудинг может чуть-чуть увеличиться.</a:t>
            </a:r>
          </a:p>
          <a:p>
            <a:r>
              <a:rPr lang="ru-RU" dirty="0" smtClean="0"/>
              <a:t>Накрыть кекс так, чтобы слой фольги был сверху, прижать плотно бумагу и фольгу к краям формы, перевязать тугой нитью, обрезать «лишние» фольгу и бумагу.</a:t>
            </a:r>
          </a:p>
          <a:p>
            <a:r>
              <a:rPr lang="ru-RU" dirty="0" smtClean="0"/>
              <a:t>Поместить форму в кастрюлю.</a:t>
            </a:r>
          </a:p>
          <a:p>
            <a:r>
              <a:rPr lang="ru-RU" dirty="0" smtClean="0"/>
              <a:t>Наполнить кастрюлю кипящей водой примерно на ¼ высоты формы.</a:t>
            </a:r>
          </a:p>
          <a:p>
            <a:r>
              <a:rPr lang="ru-RU" dirty="0" smtClean="0"/>
              <a:t>Накрыть крышкой.</a:t>
            </a:r>
          </a:p>
          <a:p>
            <a:r>
              <a:rPr lang="ru-RU" dirty="0" smtClean="0"/>
              <a:t>Готовить на плите на небольшом огне 6-8 часов.</a:t>
            </a:r>
          </a:p>
          <a:p>
            <a:r>
              <a:rPr lang="ru-RU" dirty="0" smtClean="0"/>
              <a:t>По мере необходимости подливать воду.</a:t>
            </a:r>
          </a:p>
          <a:p>
            <a:r>
              <a:rPr lang="ru-RU" dirty="0" smtClean="0"/>
              <a:t>Полностью остудить.</a:t>
            </a:r>
          </a:p>
          <a:p>
            <a:r>
              <a:rPr lang="ru-RU" dirty="0" smtClean="0"/>
              <a:t>Снять бумагу и фольгу.</a:t>
            </a:r>
          </a:p>
          <a:p>
            <a:r>
              <a:rPr lang="ru-RU" dirty="0" smtClean="0"/>
              <a:t>С помощью тонкого, острого предмета сделать проколы в кексе и пропитать его коньяком (40-50 мл).</a:t>
            </a:r>
          </a:p>
          <a:p>
            <a:r>
              <a:rPr lang="ru-RU" dirty="0" smtClean="0"/>
              <a:t>Накрыть пропитанный кекс чистыми бумагой и фольгой.</a:t>
            </a:r>
          </a:p>
          <a:p>
            <a:r>
              <a:rPr lang="ru-RU" dirty="0" smtClean="0"/>
              <a:t>Хранить можно в прохладном месте в течение 2 месяцев.</a:t>
            </a:r>
          </a:p>
          <a:p>
            <a:r>
              <a:rPr lang="ru-RU" dirty="0" smtClean="0"/>
              <a:t>Каждую неделю пропитывайте его новой порцией коньяка.</a:t>
            </a:r>
          </a:p>
          <a:p>
            <a:r>
              <a:rPr lang="ru-RU" dirty="0" smtClean="0"/>
              <a:t>Перед подачей посыпать сахарной пудрой.</a:t>
            </a:r>
          </a:p>
          <a:p>
            <a:r>
              <a:rPr lang="ru-RU" dirty="0" smtClean="0"/>
              <a:t>Приятного аппетита и счастливого Рождества!</a:t>
            </a:r>
            <a:endParaRPr lang="ru-RU" dirty="0"/>
          </a:p>
        </p:txBody>
      </p:sp>
    </p:spTree>
    <p:extLst>
      <p:ext uri="{BB962C8B-B14F-4D97-AF65-F5344CB8AC3E}">
        <p14:creationId xmlns:p14="http://schemas.microsoft.com/office/powerpoint/2010/main" val="3419780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traditions</a:t>
            </a:r>
            <a:endParaRPr lang="ru-RU" dirty="0"/>
          </a:p>
        </p:txBody>
      </p:sp>
      <p:sp>
        <p:nvSpPr>
          <p:cNvPr id="3" name="Объект 2"/>
          <p:cNvSpPr>
            <a:spLocks noGrp="1"/>
          </p:cNvSpPr>
          <p:nvPr>
            <p:ph idx="1"/>
          </p:nvPr>
        </p:nvSpPr>
        <p:spPr/>
        <p:txBody>
          <a:bodyPr/>
          <a:lstStyle/>
          <a:p>
            <a:r>
              <a:rPr lang="en-US" dirty="0"/>
              <a:t>The second Christmas day is called </a:t>
            </a:r>
            <a:r>
              <a:rPr lang="en-US" dirty="0">
                <a:solidFill>
                  <a:srgbClr val="00B0F0"/>
                </a:solidFill>
              </a:rPr>
              <a:t>“Boxing day”</a:t>
            </a:r>
            <a:r>
              <a:rPr lang="en-US" dirty="0"/>
              <a:t>. The reason is that Santa puts the presents under the Christmas tree during the night of the 25th to the 26th of December and the next day, all unpack their present boxes.</a:t>
            </a:r>
            <a:endParaRPr lang="ru-RU" dirty="0"/>
          </a:p>
        </p:txBody>
      </p:sp>
    </p:spTree>
    <p:extLst>
      <p:ext uri="{BB962C8B-B14F-4D97-AF65-F5344CB8AC3E}">
        <p14:creationId xmlns:p14="http://schemas.microsoft.com/office/powerpoint/2010/main" val="20663138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93183"/>
            <a:ext cx="8229600" cy="45719"/>
          </a:xfrm>
        </p:spPr>
        <p:txBody>
          <a:bodyPr>
            <a:normAutofit fontScale="90000"/>
          </a:bodyPr>
          <a:lstStyle/>
          <a:p>
            <a:endParaRPr lang="ru-RU" dirty="0"/>
          </a:p>
        </p:txBody>
      </p:sp>
      <p:pic>
        <p:nvPicPr>
          <p:cNvPr id="20482" name="Picture 2" descr="C:\Users\Максим\Downloads\0_Catchy.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432"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384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traditions</a:t>
            </a:r>
            <a:endParaRPr lang="ru-RU" dirty="0"/>
          </a:p>
        </p:txBody>
      </p:sp>
      <p:sp>
        <p:nvSpPr>
          <p:cNvPr id="3" name="Объект 2"/>
          <p:cNvSpPr>
            <a:spLocks noGrp="1"/>
          </p:cNvSpPr>
          <p:nvPr>
            <p:ph idx="1"/>
          </p:nvPr>
        </p:nvSpPr>
        <p:spPr/>
        <p:txBody>
          <a:bodyPr/>
          <a:lstStyle/>
          <a:p>
            <a:r>
              <a:rPr lang="en-US" dirty="0"/>
              <a:t>One more symbol of the holiday is stockings hanging up on the mantel. A legend is connected to this tradition. Once, Santa delivered gifts, and when getting through a fireplace, he accidentally dropped some gold coins into stockings that were drying there.</a:t>
            </a:r>
            <a:endParaRPr lang="ru-RU" dirty="0"/>
          </a:p>
        </p:txBody>
      </p:sp>
    </p:spTree>
    <p:extLst>
      <p:ext uri="{BB962C8B-B14F-4D97-AF65-F5344CB8AC3E}">
        <p14:creationId xmlns:p14="http://schemas.microsoft.com/office/powerpoint/2010/main" val="32618513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65191"/>
            <a:ext cx="8229600" cy="45719"/>
          </a:xfrm>
        </p:spPr>
        <p:txBody>
          <a:bodyPr>
            <a:normAutofit fontScale="90000"/>
          </a:bodyPr>
          <a:lstStyle/>
          <a:p>
            <a:endParaRPr lang="ru-RU" dirty="0"/>
          </a:p>
        </p:txBody>
      </p:sp>
      <p:pic>
        <p:nvPicPr>
          <p:cNvPr id="21506" name="Picture 2" descr="C:\Users\Максим\Downloads\48680-beautiful-christmas-decorations-fireplace-cool-ligh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9349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9432"/>
            <a:ext cx="8229600" cy="459432"/>
          </a:xfrm>
        </p:spPr>
        <p:txBody>
          <a:bodyPr>
            <a:normAutofit fontScale="90000"/>
          </a:bodyPr>
          <a:lstStyle/>
          <a:p>
            <a:endParaRPr lang="ru-RU" dirty="0"/>
          </a:p>
        </p:txBody>
      </p:sp>
      <p:sp>
        <p:nvSpPr>
          <p:cNvPr id="3" name="Объект 2"/>
          <p:cNvSpPr>
            <a:spLocks noGrp="1"/>
          </p:cNvSpPr>
          <p:nvPr>
            <p:ph idx="1"/>
          </p:nvPr>
        </p:nvSpPr>
        <p:spPr>
          <a:xfrm>
            <a:off x="0" y="116632"/>
            <a:ext cx="9036496" cy="6741368"/>
          </a:xfrm>
        </p:spPr>
        <p:txBody>
          <a:bodyPr/>
          <a:lstStyle/>
          <a:p>
            <a:pPr marL="0" indent="0">
              <a:buNone/>
            </a:pPr>
            <a:r>
              <a:rPr lang="en-US" dirty="0" smtClean="0"/>
              <a:t>The four-week </a:t>
            </a:r>
            <a:r>
              <a:rPr lang="en-US" dirty="0" smtClean="0">
                <a:solidFill>
                  <a:srgbClr val="FFFF00"/>
                </a:solidFill>
              </a:rPr>
              <a:t>Christmas fast</a:t>
            </a:r>
            <a:r>
              <a:rPr lang="en-US" dirty="0" smtClean="0"/>
              <a:t>, which ends with the arrival of the bright holiday of the Catholic Nativity of Christ, is called </a:t>
            </a:r>
            <a:r>
              <a:rPr lang="en-US" dirty="0" smtClean="0">
                <a:solidFill>
                  <a:srgbClr val="FF0000"/>
                </a:solidFill>
              </a:rPr>
              <a:t>Advent</a:t>
            </a:r>
            <a:r>
              <a:rPr lang="en-US" dirty="0" smtClean="0"/>
              <a:t>.</a:t>
            </a:r>
            <a:r>
              <a:rPr lang="en-US" dirty="0"/>
              <a:t> The symbol of Advent is a </a:t>
            </a:r>
            <a:r>
              <a:rPr lang="en-US" dirty="0">
                <a:solidFill>
                  <a:schemeClr val="accent6"/>
                </a:solidFill>
              </a:rPr>
              <a:t>wreath with 4 candles</a:t>
            </a:r>
            <a:r>
              <a:rPr lang="en-US" dirty="0"/>
              <a:t>, each of which is lit one at a time every Sunday. They are kept alight until </a:t>
            </a:r>
            <a:r>
              <a:rPr lang="en-US" dirty="0">
                <a:solidFill>
                  <a:srgbClr val="92D050"/>
                </a:solidFill>
              </a:rPr>
              <a:t>Christmas Eve.</a:t>
            </a:r>
            <a:endParaRPr lang="en-US" dirty="0" smtClean="0">
              <a:solidFill>
                <a:srgbClr val="92D050"/>
              </a:solidFill>
            </a:endParaRPr>
          </a:p>
          <a:p>
            <a:pPr marL="0" indent="0">
              <a:buNone/>
            </a:pPr>
            <a:endParaRPr lang="ru-RU" dirty="0"/>
          </a:p>
        </p:txBody>
      </p:sp>
      <p:pic>
        <p:nvPicPr>
          <p:cNvPr id="3074" name="Picture 2" descr="C:\Users\Максим\Downloads\1640608721_5-almode-ru-p-venok-adventa-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96952"/>
            <a:ext cx="9144000" cy="3861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3393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traditions</a:t>
            </a:r>
            <a:endParaRPr lang="ru-RU" dirty="0"/>
          </a:p>
        </p:txBody>
      </p:sp>
      <p:sp>
        <p:nvSpPr>
          <p:cNvPr id="3" name="Объект 2"/>
          <p:cNvSpPr>
            <a:spLocks noGrp="1"/>
          </p:cNvSpPr>
          <p:nvPr>
            <p:ph idx="1"/>
          </p:nvPr>
        </p:nvSpPr>
        <p:spPr>
          <a:xfrm>
            <a:off x="107504" y="1196752"/>
            <a:ext cx="9036496" cy="5661248"/>
          </a:xfrm>
        </p:spPr>
        <p:txBody>
          <a:bodyPr>
            <a:normAutofit/>
          </a:bodyPr>
          <a:lstStyle/>
          <a:p>
            <a:r>
              <a:rPr lang="en-US" dirty="0"/>
              <a:t>On </a:t>
            </a:r>
            <a:r>
              <a:rPr lang="en-US" dirty="0">
                <a:solidFill>
                  <a:schemeClr val="accent6">
                    <a:lumMod val="75000"/>
                  </a:schemeClr>
                </a:solidFill>
              </a:rPr>
              <a:t>Christmas Eve</a:t>
            </a:r>
            <a:r>
              <a:rPr lang="en-US" dirty="0"/>
              <a:t>, before going to bed, children, in the hopes of getting better presents, leave biscuits or pieces of pie and some milk near the mantel for Santa plus a carrot for his deer Rudolf</a:t>
            </a:r>
            <a:r>
              <a:rPr lang="en-US" dirty="0" smtClean="0"/>
              <a:t>.</a:t>
            </a:r>
            <a:r>
              <a:rPr lang="en-US" dirty="0"/>
              <a:t> </a:t>
            </a:r>
            <a:r>
              <a:rPr lang="en-US" dirty="0">
                <a:solidFill>
                  <a:schemeClr val="accent6">
                    <a:lumMod val="75000"/>
                  </a:schemeClr>
                </a:solidFill>
              </a:rPr>
              <a:t>Christmas Day</a:t>
            </a:r>
            <a:r>
              <a:rPr lang="en-US" dirty="0"/>
              <a:t> is a time for miracles and realization of wishes. On this day everyone gives not only gifts but also postcards. To give cards is an English tradition that showed up in the 19th century when the first Christmas card was printed</a:t>
            </a:r>
            <a:r>
              <a:rPr lang="en-US" dirty="0" smtClean="0"/>
              <a:t>.</a:t>
            </a:r>
            <a:r>
              <a:rPr lang="en-US" dirty="0"/>
              <a:t> And of course, everyone wishes each other </a:t>
            </a:r>
            <a:r>
              <a:rPr lang="en-US" dirty="0">
                <a:solidFill>
                  <a:srgbClr val="FFFF00"/>
                </a:solidFill>
              </a:rPr>
              <a:t>“Merry Christmas and Happy New Year!”.</a:t>
            </a:r>
            <a:endParaRPr lang="ru-RU" dirty="0">
              <a:solidFill>
                <a:srgbClr val="FFFF00"/>
              </a:solidFill>
            </a:endParaRPr>
          </a:p>
        </p:txBody>
      </p:sp>
    </p:spTree>
    <p:extLst>
      <p:ext uri="{BB962C8B-B14F-4D97-AF65-F5344CB8AC3E}">
        <p14:creationId xmlns:p14="http://schemas.microsoft.com/office/powerpoint/2010/main" val="787807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21175"/>
            <a:ext cx="8229600" cy="45719"/>
          </a:xfrm>
        </p:spPr>
        <p:txBody>
          <a:bodyPr>
            <a:normAutofit fontScale="90000"/>
          </a:bodyPr>
          <a:lstStyle/>
          <a:p>
            <a:endParaRPr lang="ru-RU" dirty="0"/>
          </a:p>
        </p:txBody>
      </p:sp>
      <p:pic>
        <p:nvPicPr>
          <p:cNvPr id="22530" name="Picture 2" descr="C:\Users\Максим\Downloads\печенья-santa-1028339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2989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3448"/>
            <a:ext cx="8229600" cy="72008"/>
          </a:xfrm>
        </p:spPr>
        <p:txBody>
          <a:bodyPr>
            <a:normAutofit fontScale="90000"/>
          </a:bodyPr>
          <a:lstStyle/>
          <a:p>
            <a:endParaRPr lang="ru-RU" dirty="0"/>
          </a:p>
        </p:txBody>
      </p:sp>
      <p:pic>
        <p:nvPicPr>
          <p:cNvPr id="23554" name="Picture 2" descr="C:\Users\Максим\Downloads\476927.jpe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39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solidFill>
                  <a:schemeClr val="tx2"/>
                </a:solidFill>
              </a:rPr>
              <a:t>The history of the Christmas holiday</a:t>
            </a:r>
            <a:endParaRPr lang="ru-RU" dirty="0">
              <a:solidFill>
                <a:schemeClr val="tx2"/>
              </a:solidFill>
            </a:endParaRPr>
          </a:p>
        </p:txBody>
      </p:sp>
      <p:pic>
        <p:nvPicPr>
          <p:cNvPr id="4098" name="Picture 2" descr="C:\Users\Максим\Downloads\48-20220106_22361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24744"/>
            <a:ext cx="9144000" cy="573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5813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19472"/>
            <a:ext cx="8229600" cy="360040"/>
          </a:xfrm>
        </p:spPr>
        <p:txBody>
          <a:bodyPr>
            <a:normAutofit fontScale="90000"/>
          </a:bodyPr>
          <a:lstStyle/>
          <a:p>
            <a:endParaRPr lang="ru-RU" dirty="0"/>
          </a:p>
        </p:txBody>
      </p:sp>
      <p:pic>
        <p:nvPicPr>
          <p:cNvPr id="6146" name="Picture 2" descr="C:\Users\Максим\Downloads\1214446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7010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4847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75456"/>
            <a:ext cx="8229600" cy="504056"/>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normAutofit fontScale="70000" lnSpcReduction="20000"/>
          </a:bodyPr>
          <a:lstStyle/>
          <a:p>
            <a:r>
              <a:rPr lang="en-US" b="0" i="0" dirty="0" smtClean="0">
                <a:solidFill>
                  <a:srgbClr val="2A2A2A"/>
                </a:solidFill>
                <a:effectLst/>
                <a:latin typeface="Tahoma"/>
              </a:rPr>
              <a:t>Now the birth of Jesus Christ was as follows: After His mother Mary was betrothed to Joseph, before they came together, she was found with child of the Holy Spirit.</a:t>
            </a:r>
          </a:p>
          <a:p>
            <a:r>
              <a:rPr lang="en-US" b="0" i="0" dirty="0" smtClean="0">
                <a:solidFill>
                  <a:srgbClr val="2A2A2A"/>
                </a:solidFill>
                <a:effectLst/>
                <a:latin typeface="Tahoma"/>
              </a:rPr>
              <a:t>Then Joseph her husband, being a just man, and not wanting to make her a public example, was minded to put her away secretly.</a:t>
            </a:r>
          </a:p>
          <a:p>
            <a:r>
              <a:rPr lang="en-US" b="0" i="0" dirty="0" smtClean="0">
                <a:solidFill>
                  <a:srgbClr val="2A2A2A"/>
                </a:solidFill>
                <a:effectLst/>
                <a:latin typeface="Tahoma"/>
              </a:rPr>
              <a:t>But while he thought about these things, behold, an angel of the Lord appeared to him in a dream, saying, «Joseph, son of David, do not be afraid to take to you Mary your wife, for that which is conceived in her is of the Holy Spirit.</a:t>
            </a:r>
          </a:p>
          <a:p>
            <a:r>
              <a:rPr lang="en-US" b="0" i="0" dirty="0" smtClean="0">
                <a:solidFill>
                  <a:srgbClr val="2A2A2A"/>
                </a:solidFill>
                <a:effectLst/>
                <a:latin typeface="Tahoma"/>
              </a:rPr>
              <a:t>And she will bring forth a Son, and you shall call His name JESUS, for He will save His people from their sins.»</a:t>
            </a:r>
          </a:p>
          <a:p>
            <a:r>
              <a:rPr lang="en-US" b="0" i="0" dirty="0" smtClean="0">
                <a:solidFill>
                  <a:srgbClr val="2A2A2A"/>
                </a:solidFill>
                <a:effectLst/>
                <a:latin typeface="Tahoma"/>
              </a:rPr>
              <a:t>So all this was done that it might be fulfilled which was spoken by the Lord through the prophet, saying:</a:t>
            </a:r>
          </a:p>
          <a:p>
            <a:r>
              <a:rPr lang="en-US" b="0" i="0" dirty="0" smtClean="0">
                <a:solidFill>
                  <a:srgbClr val="2A2A2A"/>
                </a:solidFill>
                <a:effectLst/>
                <a:latin typeface="Tahoma"/>
              </a:rPr>
              <a:t>«Behold, the virgin shall be with child, and bear a Son, and they shall call His name Immanuel,» which is translated, «God with us.»</a:t>
            </a:r>
          </a:p>
          <a:p>
            <a:r>
              <a:rPr lang="en-US" b="0" i="0" dirty="0" smtClean="0">
                <a:solidFill>
                  <a:srgbClr val="2A2A2A"/>
                </a:solidFill>
                <a:effectLst/>
                <a:latin typeface="Tahoma"/>
              </a:rPr>
              <a:t>Then Joseph, being aroused from sleep, did as the angel of the Lord commanded him and took to him his wife,</a:t>
            </a:r>
          </a:p>
          <a:p>
            <a:r>
              <a:rPr lang="en-US" b="0" i="0" dirty="0" smtClean="0">
                <a:solidFill>
                  <a:srgbClr val="2A2A2A"/>
                </a:solidFill>
                <a:effectLst/>
                <a:latin typeface="Tahoma"/>
              </a:rPr>
              <a:t>and did not know her till she had brought forth her firstborn Son. And he called His name JESUS.</a:t>
            </a:r>
          </a:p>
          <a:p>
            <a:endParaRPr lang="ru-RU" dirty="0"/>
          </a:p>
        </p:txBody>
      </p:sp>
    </p:spTree>
    <p:extLst>
      <p:ext uri="{BB962C8B-B14F-4D97-AF65-F5344CB8AC3E}">
        <p14:creationId xmlns:p14="http://schemas.microsoft.com/office/powerpoint/2010/main" val="1428681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323528" y="-1251520"/>
            <a:ext cx="8229600" cy="878086"/>
          </a:xfrm>
        </p:spPr>
        <p:txBody>
          <a:bodyPr/>
          <a:lstStyle/>
          <a:p>
            <a:endParaRPr lang="ru-RU" dirty="0"/>
          </a:p>
        </p:txBody>
      </p:sp>
      <p:sp>
        <p:nvSpPr>
          <p:cNvPr id="3" name="Объект 2"/>
          <p:cNvSpPr>
            <a:spLocks noGrp="1"/>
          </p:cNvSpPr>
          <p:nvPr>
            <p:ph idx="1"/>
          </p:nvPr>
        </p:nvSpPr>
        <p:spPr>
          <a:xfrm>
            <a:off x="0" y="19456"/>
            <a:ext cx="9144000" cy="6838544"/>
          </a:xfrm>
        </p:spPr>
        <p:txBody>
          <a:bodyPr>
            <a:normAutofit fontScale="55000" lnSpcReduction="20000"/>
          </a:bodyPr>
          <a:lstStyle/>
          <a:p>
            <a:r>
              <a:rPr lang="en-US" b="0" i="0" dirty="0" smtClean="0">
                <a:solidFill>
                  <a:srgbClr val="2A2A2A"/>
                </a:solidFill>
                <a:effectLst/>
                <a:latin typeface="Tahoma"/>
              </a:rPr>
              <a:t>Now after Jesus was born in Bethlehem of Judea in the days of Herod the king, behold, wise men from the East came to Jerusalem,</a:t>
            </a:r>
          </a:p>
          <a:p>
            <a:r>
              <a:rPr lang="en-US" b="0" i="0" dirty="0" smtClean="0">
                <a:solidFill>
                  <a:srgbClr val="2A2A2A"/>
                </a:solidFill>
                <a:effectLst/>
                <a:latin typeface="Tahoma"/>
              </a:rPr>
              <a:t>saying, «Where is He who has been born King of the Jews? For we have seen His star in the East and have come to worship Him.»</a:t>
            </a:r>
          </a:p>
          <a:p>
            <a:r>
              <a:rPr lang="en-US" b="0" i="0" dirty="0" smtClean="0">
                <a:solidFill>
                  <a:srgbClr val="2A2A2A"/>
                </a:solidFill>
                <a:effectLst/>
                <a:latin typeface="Tahoma"/>
              </a:rPr>
              <a:t>When Herod the king heard this, he was troubled, and all Jerusalem with him.</a:t>
            </a:r>
          </a:p>
          <a:p>
            <a:r>
              <a:rPr lang="en-US" b="0" i="0" dirty="0" smtClean="0">
                <a:solidFill>
                  <a:srgbClr val="2A2A2A"/>
                </a:solidFill>
                <a:effectLst/>
                <a:latin typeface="Tahoma"/>
              </a:rPr>
              <a:t>And when he had gathered all the chief priests and scribes of the people together, he inquired of them where the Christ was to be born.</a:t>
            </a:r>
          </a:p>
          <a:p>
            <a:r>
              <a:rPr lang="en-US" b="0" i="0" dirty="0" smtClean="0">
                <a:solidFill>
                  <a:srgbClr val="2A2A2A"/>
                </a:solidFill>
                <a:effectLst/>
                <a:latin typeface="Tahoma"/>
              </a:rPr>
              <a:t>So they said to him, «In Bethlehem of Judea, for thus it is written by the prophet:</a:t>
            </a:r>
          </a:p>
          <a:p>
            <a:r>
              <a:rPr lang="en-US" b="0" i="0" dirty="0" smtClean="0">
                <a:solidFill>
                  <a:srgbClr val="2A2A2A"/>
                </a:solidFill>
                <a:effectLst/>
                <a:latin typeface="Tahoma"/>
              </a:rPr>
              <a:t>«But you, Bethlehem, in the land of Judah, Are not the least among the rulers of Judah; For out of you shall come a Ruler Who will shepherd My people Israel.»́</a:t>
            </a:r>
          </a:p>
          <a:p>
            <a:r>
              <a:rPr lang="en-US" b="0" i="0" dirty="0" smtClean="0">
                <a:solidFill>
                  <a:srgbClr val="2A2A2A"/>
                </a:solidFill>
                <a:effectLst/>
                <a:latin typeface="Tahoma"/>
              </a:rPr>
              <a:t>Then Herod, when he had secretly called the wise men, determined from them what time the star appeared.</a:t>
            </a:r>
          </a:p>
          <a:p>
            <a:r>
              <a:rPr lang="en-US" b="0" i="0" dirty="0" smtClean="0">
                <a:solidFill>
                  <a:srgbClr val="2A2A2A"/>
                </a:solidFill>
                <a:effectLst/>
                <a:latin typeface="Tahoma"/>
              </a:rPr>
              <a:t>And he sent them to Bethlehem and said, «Go and search carefully for the young Child, and when you have found Him, bring back word to me, that I may come and worship Him also.»</a:t>
            </a:r>
          </a:p>
          <a:p>
            <a:r>
              <a:rPr lang="en-US" b="0" i="0" dirty="0" smtClean="0">
                <a:solidFill>
                  <a:srgbClr val="2A2A2A"/>
                </a:solidFill>
                <a:effectLst/>
                <a:latin typeface="Tahoma"/>
              </a:rPr>
              <a:t>When they heard the king, they departed; and behold, the star which they had seen in the East went before them, till it came and stood over where the young Child was.</a:t>
            </a:r>
          </a:p>
          <a:p>
            <a:r>
              <a:rPr lang="en-US" b="0" i="0" dirty="0" smtClean="0">
                <a:solidFill>
                  <a:srgbClr val="2A2A2A"/>
                </a:solidFill>
                <a:effectLst/>
                <a:latin typeface="Tahoma"/>
              </a:rPr>
              <a:t>When they saw the star, they rejoiced with exceedingly great joy.</a:t>
            </a:r>
          </a:p>
          <a:p>
            <a:r>
              <a:rPr lang="en-US" b="0" i="0" dirty="0" smtClean="0">
                <a:solidFill>
                  <a:srgbClr val="2A2A2A"/>
                </a:solidFill>
                <a:effectLst/>
                <a:latin typeface="Tahoma"/>
              </a:rPr>
              <a:t>And when they had come into the house, they saw the young Child with Mary His mother, and fell down and worshiped Him. And when they had opened their treasures, they presented gifts to Him: gold, frankincense, and myrrh.</a:t>
            </a:r>
          </a:p>
          <a:p>
            <a:r>
              <a:rPr lang="en-US" b="0" i="0" dirty="0" smtClean="0">
                <a:solidFill>
                  <a:srgbClr val="2A2A2A"/>
                </a:solidFill>
                <a:effectLst/>
                <a:latin typeface="Tahoma"/>
              </a:rPr>
              <a:t>Then, being divinely warned in a dream that they should not return to Herod, they departed for their own country another way.</a:t>
            </a:r>
          </a:p>
          <a:p>
            <a:endParaRPr lang="ru-RU" dirty="0"/>
          </a:p>
        </p:txBody>
      </p:sp>
    </p:spTree>
    <p:extLst>
      <p:ext uri="{BB962C8B-B14F-4D97-AF65-F5344CB8AC3E}">
        <p14:creationId xmlns:p14="http://schemas.microsoft.com/office/powerpoint/2010/main" val="955629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75456"/>
            <a:ext cx="8229600" cy="288032"/>
          </a:xfrm>
        </p:spPr>
        <p:txBody>
          <a:bodyPr>
            <a:normAutofit fontScale="90000"/>
          </a:bodyPr>
          <a:lstStyle/>
          <a:p>
            <a:endParaRPr lang="ru-RU" dirty="0"/>
          </a:p>
        </p:txBody>
      </p:sp>
      <p:sp>
        <p:nvSpPr>
          <p:cNvPr id="3" name="Объект 2"/>
          <p:cNvSpPr>
            <a:spLocks noGrp="1"/>
          </p:cNvSpPr>
          <p:nvPr>
            <p:ph idx="1"/>
          </p:nvPr>
        </p:nvSpPr>
        <p:spPr>
          <a:xfrm>
            <a:off x="0" y="0"/>
            <a:ext cx="9144000" cy="6858000"/>
          </a:xfrm>
        </p:spPr>
        <p:txBody>
          <a:bodyPr/>
          <a:lstStyle/>
          <a:p>
            <a:pPr marL="0" indent="0">
              <a:buNone/>
            </a:pPr>
            <a:r>
              <a:rPr lang="en-US" dirty="0" err="1" smtClean="0"/>
              <a:t>Troparion</a:t>
            </a:r>
            <a:r>
              <a:rPr lang="en-US" dirty="0" smtClean="0"/>
              <a:t> is a short chant that reveals the essence of the holiday.</a:t>
            </a:r>
          </a:p>
          <a:p>
            <a:pPr marL="0" indent="0">
              <a:buNone/>
            </a:pPr>
            <a:endParaRPr lang="en-US" dirty="0"/>
          </a:p>
          <a:p>
            <a:pPr marL="0" indent="0">
              <a:buNone/>
            </a:pPr>
            <a:endParaRPr lang="en-US" dirty="0" smtClean="0"/>
          </a:p>
          <a:p>
            <a:pPr marL="0" indent="0">
              <a:buNone/>
            </a:pPr>
            <a:r>
              <a:rPr lang="en-US" sz="4400" dirty="0" smtClean="0">
                <a:solidFill>
                  <a:prstClr val="black"/>
                </a:solidFill>
                <a:ea typeface="+mj-ea"/>
                <a:cs typeface="+mj-cs"/>
              </a:rPr>
              <a:t>     </a:t>
            </a:r>
            <a:r>
              <a:rPr lang="en-US" sz="4400" dirty="0" err="1" smtClean="0">
                <a:solidFill>
                  <a:schemeClr val="accent3">
                    <a:lumMod val="75000"/>
                  </a:schemeClr>
                </a:solidFill>
                <a:ea typeface="+mj-ea"/>
                <a:cs typeface="+mj-cs"/>
              </a:rPr>
              <a:t>Troparion</a:t>
            </a:r>
            <a:r>
              <a:rPr lang="en-US" sz="4400" dirty="0" smtClean="0">
                <a:solidFill>
                  <a:schemeClr val="accent3">
                    <a:lumMod val="75000"/>
                  </a:schemeClr>
                </a:solidFill>
                <a:ea typeface="+mj-ea"/>
                <a:cs typeface="+mj-cs"/>
              </a:rPr>
              <a:t> of the Nativity of Christ</a:t>
            </a:r>
            <a:endParaRPr lang="en-US" dirty="0" smtClean="0">
              <a:solidFill>
                <a:schemeClr val="accent3">
                  <a:lumMod val="75000"/>
                </a:schemeClr>
              </a:solidFill>
            </a:endParaRPr>
          </a:p>
          <a:p>
            <a:pPr marL="0" indent="0">
              <a:buNone/>
            </a:pPr>
            <a:r>
              <a:rPr lang="en-US" dirty="0" smtClean="0">
                <a:solidFill>
                  <a:schemeClr val="accent6">
                    <a:lumMod val="75000"/>
                  </a:schemeClr>
                </a:solidFill>
              </a:rPr>
              <a:t>Thy Nativity, O Christ our God, ascend the light of reason to the world: in it we serve the stars, we study with a star, We bow to the Sun of truth, and We lead You from the height of the East: Lord, glory to You.</a:t>
            </a:r>
            <a:endParaRPr lang="ru-RU" dirty="0">
              <a:solidFill>
                <a:schemeClr val="accent6">
                  <a:lumMod val="75000"/>
                </a:schemeClr>
              </a:solidFill>
            </a:endParaRPr>
          </a:p>
        </p:txBody>
      </p:sp>
    </p:spTree>
    <p:extLst>
      <p:ext uri="{BB962C8B-B14F-4D97-AF65-F5344CB8AC3E}">
        <p14:creationId xmlns:p14="http://schemas.microsoft.com/office/powerpoint/2010/main" val="222630774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372</TotalTime>
  <Words>2190</Words>
  <Application>Microsoft Office PowerPoint</Application>
  <PresentationFormat>Экран (4:3)</PresentationFormat>
  <Paragraphs>187</Paragraphs>
  <Slides>42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Тема Office</vt:lpstr>
      <vt:lpstr>Сhristmas Day in the UK  </vt:lpstr>
      <vt:lpstr>In the UK Christmas Day is celebrated on December 25.  </vt:lpstr>
      <vt:lpstr>Advent</vt:lpstr>
      <vt:lpstr>Презентация PowerPoint</vt:lpstr>
      <vt:lpstr>The history of the Christmas holiday</vt:lpstr>
      <vt:lpstr>Презентация PowerPoint</vt:lpstr>
      <vt:lpstr>Презентация PowerPoint</vt:lpstr>
      <vt:lpstr>Презентация PowerPoint</vt:lpstr>
      <vt:lpstr>Презентация PowerPoint</vt:lpstr>
      <vt:lpstr>Christmas traditions</vt:lpstr>
      <vt:lpstr>Презентация PowerPoint</vt:lpstr>
      <vt:lpstr>Christmas Tree</vt:lpstr>
      <vt:lpstr> On Trafalgar Square, in the center of London, a huge Christmas tree is put up every year, which is a gift from the Government of Norway.</vt:lpstr>
      <vt:lpstr>Презентация PowerPoint</vt:lpstr>
      <vt:lpstr>Презентация PowerPoint</vt:lpstr>
      <vt:lpstr>Презентация PowerPoint</vt:lpstr>
      <vt:lpstr>Презентация PowerPoint</vt:lpstr>
      <vt:lpstr>Letter To Santa Claus </vt:lpstr>
      <vt:lpstr>Letter From Santa Claus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Henry Wadsworth Longfellow</vt:lpstr>
      <vt:lpstr>Christmas Bells</vt:lpstr>
      <vt:lpstr>Christmas traditions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Christmas traditions</vt:lpstr>
      <vt:lpstr>Презентация PowerPoint</vt:lpstr>
      <vt:lpstr>Christmas traditions</vt:lpstr>
      <vt:lpstr>Презентация PowerPoint</vt:lpstr>
      <vt:lpstr>Christmas traditions</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Сhristmas Day</dc:title>
  <dc:creator>Максим</dc:creator>
  <cp:lastModifiedBy>Максим</cp:lastModifiedBy>
  <cp:revision>36</cp:revision>
  <dcterms:created xsi:type="dcterms:W3CDTF">2022-11-02T07:30:23Z</dcterms:created>
  <dcterms:modified xsi:type="dcterms:W3CDTF">2022-11-02T13:42:40Z</dcterms:modified>
</cp:coreProperties>
</file>