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C2E96-4474-4987-8632-B0D6BAB0B51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08E98-59D5-44B3-8AAA-936420330D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-14652"/>
            <a:ext cx="9087346" cy="681551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-14652"/>
            <a:ext cx="8835826" cy="662687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39354"/>
            <a:ext cx="8907834" cy="668087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77492"/>
            <a:ext cx="8784976" cy="658873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147366"/>
            <a:ext cx="8547794" cy="641084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116632"/>
            <a:ext cx="8736970" cy="655272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-14652"/>
            <a:ext cx="8719994" cy="653999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357" y="-32654"/>
            <a:ext cx="9183357" cy="688751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357" y="21352"/>
            <a:ext cx="9183357" cy="688751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kab-16</cp:lastModifiedBy>
  <cp:revision>1</cp:revision>
  <dcterms:created xsi:type="dcterms:W3CDTF">2021-11-08T18:47:50Z</dcterms:created>
  <dcterms:modified xsi:type="dcterms:W3CDTF">2022-11-02T13:46:10Z</dcterms:modified>
</cp:coreProperties>
</file>