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BB5EB5-CF94-4AEA-A2DE-A27316ADD614}" type="doc">
      <dgm:prSet loTypeId="urn:microsoft.com/office/officeart/2005/8/layout/hierarchy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8A19E4-63D2-40C1-B66F-9332E6637B48}">
      <dgm:prSet phldrT="[Текст]" custT="1"/>
      <dgm:spPr/>
      <dgm:t>
        <a:bodyPr/>
        <a:lstStyle/>
        <a:p>
          <a:r>
            <a:rPr lang="ru-RU" sz="2800" b="1" dirty="0" smtClean="0"/>
            <a:t>Конфликты</a:t>
          </a:r>
          <a:endParaRPr lang="ru-RU" sz="2800" b="1" dirty="0"/>
        </a:p>
      </dgm:t>
    </dgm:pt>
    <dgm:pt modelId="{A6395D36-F5B6-40B3-836C-2AE79D70025B}" type="parTrans" cxnId="{BA6478AB-0098-4BF5-ACC7-349BC11A1F76}">
      <dgm:prSet/>
      <dgm:spPr/>
      <dgm:t>
        <a:bodyPr/>
        <a:lstStyle/>
        <a:p>
          <a:endParaRPr lang="ru-RU"/>
        </a:p>
      </dgm:t>
    </dgm:pt>
    <dgm:pt modelId="{8AF77145-1FF0-4194-959F-4B7C1A3D59D8}" type="sibTrans" cxnId="{BA6478AB-0098-4BF5-ACC7-349BC11A1F76}">
      <dgm:prSet/>
      <dgm:spPr/>
      <dgm:t>
        <a:bodyPr/>
        <a:lstStyle/>
        <a:p>
          <a:endParaRPr lang="ru-RU"/>
        </a:p>
      </dgm:t>
    </dgm:pt>
    <dgm:pt modelId="{DBD8782C-0D77-42A0-84D3-BA9A3AEE4374}">
      <dgm:prSet phldrT="[Текст]" custT="1"/>
      <dgm:spPr/>
      <dgm:t>
        <a:bodyPr/>
        <a:lstStyle/>
        <a:p>
          <a:r>
            <a:rPr lang="ru-RU" sz="2400" b="1" dirty="0" smtClean="0"/>
            <a:t>Интересов</a:t>
          </a:r>
        </a:p>
        <a:p>
          <a:r>
            <a:rPr lang="ru-RU" sz="1800" dirty="0" smtClean="0"/>
            <a:t>Возникают в ситуации, когда цели, ценности и планы участников взаимодействия кардинально расходятся</a:t>
          </a:r>
          <a:endParaRPr lang="ru-RU" sz="1800" dirty="0"/>
        </a:p>
      </dgm:t>
    </dgm:pt>
    <dgm:pt modelId="{822988A8-F85E-4476-94B7-DDF28D882FBB}" type="parTrans" cxnId="{E80C1A76-4E09-4297-ACBE-52C816A49C53}">
      <dgm:prSet/>
      <dgm:spPr/>
      <dgm:t>
        <a:bodyPr/>
        <a:lstStyle/>
        <a:p>
          <a:endParaRPr lang="ru-RU"/>
        </a:p>
      </dgm:t>
    </dgm:pt>
    <dgm:pt modelId="{3A4A99C0-BFDC-46B5-AC6C-2BC39C73D603}" type="sibTrans" cxnId="{E80C1A76-4E09-4297-ACBE-52C816A49C53}">
      <dgm:prSet/>
      <dgm:spPr/>
      <dgm:t>
        <a:bodyPr/>
        <a:lstStyle/>
        <a:p>
          <a:endParaRPr lang="ru-RU"/>
        </a:p>
      </dgm:t>
    </dgm:pt>
    <dgm:pt modelId="{A61F12CD-DF2A-468C-8765-BD803E4BB045}">
      <dgm:prSet phldrT="[Текст]" custT="1"/>
      <dgm:spPr/>
      <dgm:t>
        <a:bodyPr/>
        <a:lstStyle/>
        <a:p>
          <a:r>
            <a:rPr lang="ru-RU" sz="2400" b="1" dirty="0" smtClean="0"/>
            <a:t>Ролевые</a:t>
          </a:r>
        </a:p>
        <a:p>
          <a:r>
            <a:rPr lang="ru-RU" sz="1800" dirty="0" smtClean="0"/>
            <a:t>Возникают, когда нарушаются нормы и правила, по которым осуществляется взаимодействие людей.</a:t>
          </a:r>
          <a:endParaRPr lang="ru-RU" sz="1800" dirty="0"/>
        </a:p>
      </dgm:t>
    </dgm:pt>
    <dgm:pt modelId="{5B60EBE6-46B5-43B1-B5CF-9B67867B2524}" type="parTrans" cxnId="{D8D4E695-B087-4965-8906-D6BCF29023E6}">
      <dgm:prSet/>
      <dgm:spPr/>
      <dgm:t>
        <a:bodyPr/>
        <a:lstStyle/>
        <a:p>
          <a:endParaRPr lang="ru-RU"/>
        </a:p>
      </dgm:t>
    </dgm:pt>
    <dgm:pt modelId="{0B862728-AB11-4118-8DB8-F1A815941494}" type="sibTrans" cxnId="{D8D4E695-B087-4965-8906-D6BCF29023E6}">
      <dgm:prSet/>
      <dgm:spPr/>
      <dgm:t>
        <a:bodyPr/>
        <a:lstStyle/>
        <a:p>
          <a:endParaRPr lang="ru-RU"/>
        </a:p>
      </dgm:t>
    </dgm:pt>
    <dgm:pt modelId="{6473917A-550F-447A-AFBC-72524F143EAE}" type="pres">
      <dgm:prSet presAssocID="{0CBB5EB5-CF94-4AEA-A2DE-A27316ADD61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8C0446E-6B01-452B-9CF1-7ECDA8E1E299}" type="pres">
      <dgm:prSet presAssocID="{E58A19E4-63D2-40C1-B66F-9332E6637B48}" presName="hierRoot1" presStyleCnt="0"/>
      <dgm:spPr/>
    </dgm:pt>
    <dgm:pt modelId="{29A670E5-DDF4-4C9F-9F6E-5EA75DA56D01}" type="pres">
      <dgm:prSet presAssocID="{E58A19E4-63D2-40C1-B66F-9332E6637B48}" presName="composite" presStyleCnt="0"/>
      <dgm:spPr/>
    </dgm:pt>
    <dgm:pt modelId="{97BB65DA-84C1-4CFE-9F6E-00573E38AB19}" type="pres">
      <dgm:prSet presAssocID="{E58A19E4-63D2-40C1-B66F-9332E6637B48}" presName="background" presStyleLbl="node0" presStyleIdx="0" presStyleCnt="1"/>
      <dgm:spPr/>
    </dgm:pt>
    <dgm:pt modelId="{71F24AD3-93DB-4E13-8616-C845CEDBFD2B}" type="pres">
      <dgm:prSet presAssocID="{E58A19E4-63D2-40C1-B66F-9332E6637B48}" presName="text" presStyleLbl="fgAcc0" presStyleIdx="0" presStyleCnt="1" custScaleX="80801" custScaleY="81976" custLinFactNeighborX="-1388" custLinFactNeighborY="3999">
        <dgm:presLayoutVars>
          <dgm:chPref val="3"/>
        </dgm:presLayoutVars>
      </dgm:prSet>
      <dgm:spPr/>
    </dgm:pt>
    <dgm:pt modelId="{EC29A1AF-4565-4D00-A9B5-E0E8526AEA66}" type="pres">
      <dgm:prSet presAssocID="{E58A19E4-63D2-40C1-B66F-9332E6637B48}" presName="hierChild2" presStyleCnt="0"/>
      <dgm:spPr/>
    </dgm:pt>
    <dgm:pt modelId="{1291D6CE-5806-4516-84FC-5DC7FF3A2F8B}" type="pres">
      <dgm:prSet presAssocID="{822988A8-F85E-4476-94B7-DDF28D882FBB}" presName="Name10" presStyleLbl="parChTrans1D2" presStyleIdx="0" presStyleCnt="2"/>
      <dgm:spPr/>
    </dgm:pt>
    <dgm:pt modelId="{06905F80-BF6E-487D-A21C-421740C28A58}" type="pres">
      <dgm:prSet presAssocID="{DBD8782C-0D77-42A0-84D3-BA9A3AEE4374}" presName="hierRoot2" presStyleCnt="0"/>
      <dgm:spPr/>
    </dgm:pt>
    <dgm:pt modelId="{D31FF901-5A13-4E70-B25C-1EA04942E88C}" type="pres">
      <dgm:prSet presAssocID="{DBD8782C-0D77-42A0-84D3-BA9A3AEE4374}" presName="composite2" presStyleCnt="0"/>
      <dgm:spPr/>
    </dgm:pt>
    <dgm:pt modelId="{6E7AA362-EEBB-4D9C-BD94-7755DC397136}" type="pres">
      <dgm:prSet presAssocID="{DBD8782C-0D77-42A0-84D3-BA9A3AEE4374}" presName="background2" presStyleLbl="node2" presStyleIdx="0" presStyleCnt="2"/>
      <dgm:spPr/>
    </dgm:pt>
    <dgm:pt modelId="{A15E9670-3C54-46C9-BF39-F8D364C87271}" type="pres">
      <dgm:prSet presAssocID="{DBD8782C-0D77-42A0-84D3-BA9A3AEE4374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E2997F-7604-47D8-AA93-D240E0BD6474}" type="pres">
      <dgm:prSet presAssocID="{DBD8782C-0D77-42A0-84D3-BA9A3AEE4374}" presName="hierChild3" presStyleCnt="0"/>
      <dgm:spPr/>
    </dgm:pt>
    <dgm:pt modelId="{346CAAE2-3B7D-4DA9-A97A-69AE53D9D19A}" type="pres">
      <dgm:prSet presAssocID="{5B60EBE6-46B5-43B1-B5CF-9B67867B2524}" presName="Name10" presStyleLbl="parChTrans1D2" presStyleIdx="1" presStyleCnt="2"/>
      <dgm:spPr/>
    </dgm:pt>
    <dgm:pt modelId="{9C185920-A55A-4ABB-8F44-17E09B631FC4}" type="pres">
      <dgm:prSet presAssocID="{A61F12CD-DF2A-468C-8765-BD803E4BB045}" presName="hierRoot2" presStyleCnt="0"/>
      <dgm:spPr/>
    </dgm:pt>
    <dgm:pt modelId="{6F3895E4-1925-4C15-83AE-0648378F54AC}" type="pres">
      <dgm:prSet presAssocID="{A61F12CD-DF2A-468C-8765-BD803E4BB045}" presName="composite2" presStyleCnt="0"/>
      <dgm:spPr/>
    </dgm:pt>
    <dgm:pt modelId="{84D3A68A-E390-4B09-9032-39AF00F5B605}" type="pres">
      <dgm:prSet presAssocID="{A61F12CD-DF2A-468C-8765-BD803E4BB045}" presName="background2" presStyleLbl="node2" presStyleIdx="1" presStyleCnt="2"/>
      <dgm:spPr/>
    </dgm:pt>
    <dgm:pt modelId="{E40A42B6-4C58-403E-B60F-4D5FBDEA6138}" type="pres">
      <dgm:prSet presAssocID="{A61F12CD-DF2A-468C-8765-BD803E4BB045}" presName="text2" presStyleLbl="fgAcc2" presStyleIdx="1" presStyleCnt="2">
        <dgm:presLayoutVars>
          <dgm:chPref val="3"/>
        </dgm:presLayoutVars>
      </dgm:prSet>
      <dgm:spPr/>
    </dgm:pt>
    <dgm:pt modelId="{27CE6069-5CD2-4CFD-8F4C-E3357B8DD520}" type="pres">
      <dgm:prSet presAssocID="{A61F12CD-DF2A-468C-8765-BD803E4BB045}" presName="hierChild3" presStyleCnt="0"/>
      <dgm:spPr/>
    </dgm:pt>
  </dgm:ptLst>
  <dgm:cxnLst>
    <dgm:cxn modelId="{F9B6E776-F3CF-4337-A0CE-8D96F8FE55F3}" type="presOf" srcId="{0CBB5EB5-CF94-4AEA-A2DE-A27316ADD614}" destId="{6473917A-550F-447A-AFBC-72524F143EAE}" srcOrd="0" destOrd="0" presId="urn:microsoft.com/office/officeart/2005/8/layout/hierarchy1"/>
    <dgm:cxn modelId="{12EB2D40-4230-493B-96A9-C1DA6A9A3C70}" type="presOf" srcId="{822988A8-F85E-4476-94B7-DDF28D882FBB}" destId="{1291D6CE-5806-4516-84FC-5DC7FF3A2F8B}" srcOrd="0" destOrd="0" presId="urn:microsoft.com/office/officeart/2005/8/layout/hierarchy1"/>
    <dgm:cxn modelId="{33DA49E7-89F3-4C11-99D6-9228B0440203}" type="presOf" srcId="{5B60EBE6-46B5-43B1-B5CF-9B67867B2524}" destId="{346CAAE2-3B7D-4DA9-A97A-69AE53D9D19A}" srcOrd="0" destOrd="0" presId="urn:microsoft.com/office/officeart/2005/8/layout/hierarchy1"/>
    <dgm:cxn modelId="{69357EBC-1F96-4DF7-8A5B-539CD1FA4056}" type="presOf" srcId="{E58A19E4-63D2-40C1-B66F-9332E6637B48}" destId="{71F24AD3-93DB-4E13-8616-C845CEDBFD2B}" srcOrd="0" destOrd="0" presId="urn:microsoft.com/office/officeart/2005/8/layout/hierarchy1"/>
    <dgm:cxn modelId="{D8D4E695-B087-4965-8906-D6BCF29023E6}" srcId="{E58A19E4-63D2-40C1-B66F-9332E6637B48}" destId="{A61F12CD-DF2A-468C-8765-BD803E4BB045}" srcOrd="1" destOrd="0" parTransId="{5B60EBE6-46B5-43B1-B5CF-9B67867B2524}" sibTransId="{0B862728-AB11-4118-8DB8-F1A815941494}"/>
    <dgm:cxn modelId="{6FA87346-A84F-4FC9-8B90-50580B12F6B7}" type="presOf" srcId="{DBD8782C-0D77-42A0-84D3-BA9A3AEE4374}" destId="{A15E9670-3C54-46C9-BF39-F8D364C87271}" srcOrd="0" destOrd="0" presId="urn:microsoft.com/office/officeart/2005/8/layout/hierarchy1"/>
    <dgm:cxn modelId="{BA6478AB-0098-4BF5-ACC7-349BC11A1F76}" srcId="{0CBB5EB5-CF94-4AEA-A2DE-A27316ADD614}" destId="{E58A19E4-63D2-40C1-B66F-9332E6637B48}" srcOrd="0" destOrd="0" parTransId="{A6395D36-F5B6-40B3-836C-2AE79D70025B}" sibTransId="{8AF77145-1FF0-4194-959F-4B7C1A3D59D8}"/>
    <dgm:cxn modelId="{E80C1A76-4E09-4297-ACBE-52C816A49C53}" srcId="{E58A19E4-63D2-40C1-B66F-9332E6637B48}" destId="{DBD8782C-0D77-42A0-84D3-BA9A3AEE4374}" srcOrd="0" destOrd="0" parTransId="{822988A8-F85E-4476-94B7-DDF28D882FBB}" sibTransId="{3A4A99C0-BFDC-46B5-AC6C-2BC39C73D603}"/>
    <dgm:cxn modelId="{6C9E9F29-9B01-4A09-A9CE-34F1378F94A4}" type="presOf" srcId="{A61F12CD-DF2A-468C-8765-BD803E4BB045}" destId="{E40A42B6-4C58-403E-B60F-4D5FBDEA6138}" srcOrd="0" destOrd="0" presId="urn:microsoft.com/office/officeart/2005/8/layout/hierarchy1"/>
    <dgm:cxn modelId="{754DE411-F18D-4518-BCA5-BE14EFCAAE7F}" type="presParOf" srcId="{6473917A-550F-447A-AFBC-72524F143EAE}" destId="{98C0446E-6B01-452B-9CF1-7ECDA8E1E299}" srcOrd="0" destOrd="0" presId="urn:microsoft.com/office/officeart/2005/8/layout/hierarchy1"/>
    <dgm:cxn modelId="{04D22408-9213-4E65-A2E6-79582989ED56}" type="presParOf" srcId="{98C0446E-6B01-452B-9CF1-7ECDA8E1E299}" destId="{29A670E5-DDF4-4C9F-9F6E-5EA75DA56D01}" srcOrd="0" destOrd="0" presId="urn:microsoft.com/office/officeart/2005/8/layout/hierarchy1"/>
    <dgm:cxn modelId="{7EB6D62D-79B7-490D-8836-64967C112B6D}" type="presParOf" srcId="{29A670E5-DDF4-4C9F-9F6E-5EA75DA56D01}" destId="{97BB65DA-84C1-4CFE-9F6E-00573E38AB19}" srcOrd="0" destOrd="0" presId="urn:microsoft.com/office/officeart/2005/8/layout/hierarchy1"/>
    <dgm:cxn modelId="{1DD3D9AA-D68A-4FB4-A7C6-69A854F27F47}" type="presParOf" srcId="{29A670E5-DDF4-4C9F-9F6E-5EA75DA56D01}" destId="{71F24AD3-93DB-4E13-8616-C845CEDBFD2B}" srcOrd="1" destOrd="0" presId="urn:microsoft.com/office/officeart/2005/8/layout/hierarchy1"/>
    <dgm:cxn modelId="{AB84C4F0-E697-47DC-9FF4-D3826B494C35}" type="presParOf" srcId="{98C0446E-6B01-452B-9CF1-7ECDA8E1E299}" destId="{EC29A1AF-4565-4D00-A9B5-E0E8526AEA66}" srcOrd="1" destOrd="0" presId="urn:microsoft.com/office/officeart/2005/8/layout/hierarchy1"/>
    <dgm:cxn modelId="{98B32AE9-006C-4CD7-9600-AD1DCA0815B2}" type="presParOf" srcId="{EC29A1AF-4565-4D00-A9B5-E0E8526AEA66}" destId="{1291D6CE-5806-4516-84FC-5DC7FF3A2F8B}" srcOrd="0" destOrd="0" presId="urn:microsoft.com/office/officeart/2005/8/layout/hierarchy1"/>
    <dgm:cxn modelId="{2495C18E-B2D3-4D57-BE8F-DF1AE92677CF}" type="presParOf" srcId="{EC29A1AF-4565-4D00-A9B5-E0E8526AEA66}" destId="{06905F80-BF6E-487D-A21C-421740C28A58}" srcOrd="1" destOrd="0" presId="urn:microsoft.com/office/officeart/2005/8/layout/hierarchy1"/>
    <dgm:cxn modelId="{5F76AD59-2B6E-4CB1-96F1-64CA7363CE5B}" type="presParOf" srcId="{06905F80-BF6E-487D-A21C-421740C28A58}" destId="{D31FF901-5A13-4E70-B25C-1EA04942E88C}" srcOrd="0" destOrd="0" presId="urn:microsoft.com/office/officeart/2005/8/layout/hierarchy1"/>
    <dgm:cxn modelId="{738B0FC8-99FD-47C7-A04E-2E8958CB6D07}" type="presParOf" srcId="{D31FF901-5A13-4E70-B25C-1EA04942E88C}" destId="{6E7AA362-EEBB-4D9C-BD94-7755DC397136}" srcOrd="0" destOrd="0" presId="urn:microsoft.com/office/officeart/2005/8/layout/hierarchy1"/>
    <dgm:cxn modelId="{C3B3B3D3-E0FB-4CFD-8590-851C5BC53695}" type="presParOf" srcId="{D31FF901-5A13-4E70-B25C-1EA04942E88C}" destId="{A15E9670-3C54-46C9-BF39-F8D364C87271}" srcOrd="1" destOrd="0" presId="urn:microsoft.com/office/officeart/2005/8/layout/hierarchy1"/>
    <dgm:cxn modelId="{07F2582E-B68A-4338-A9BC-9519F360F784}" type="presParOf" srcId="{06905F80-BF6E-487D-A21C-421740C28A58}" destId="{3CE2997F-7604-47D8-AA93-D240E0BD6474}" srcOrd="1" destOrd="0" presId="urn:microsoft.com/office/officeart/2005/8/layout/hierarchy1"/>
    <dgm:cxn modelId="{F9FB22C9-C999-4409-9353-4B2CD28F2A36}" type="presParOf" srcId="{EC29A1AF-4565-4D00-A9B5-E0E8526AEA66}" destId="{346CAAE2-3B7D-4DA9-A97A-69AE53D9D19A}" srcOrd="2" destOrd="0" presId="urn:microsoft.com/office/officeart/2005/8/layout/hierarchy1"/>
    <dgm:cxn modelId="{0CD8697D-C352-47A5-B22A-8A226AD6FF0C}" type="presParOf" srcId="{EC29A1AF-4565-4D00-A9B5-E0E8526AEA66}" destId="{9C185920-A55A-4ABB-8F44-17E09B631FC4}" srcOrd="3" destOrd="0" presId="urn:microsoft.com/office/officeart/2005/8/layout/hierarchy1"/>
    <dgm:cxn modelId="{0451A5A7-C389-4AFF-BE80-8D62D32C9B85}" type="presParOf" srcId="{9C185920-A55A-4ABB-8F44-17E09B631FC4}" destId="{6F3895E4-1925-4C15-83AE-0648378F54AC}" srcOrd="0" destOrd="0" presId="urn:microsoft.com/office/officeart/2005/8/layout/hierarchy1"/>
    <dgm:cxn modelId="{EAC941F1-6FF5-46B9-B52A-28613C4A0AC8}" type="presParOf" srcId="{6F3895E4-1925-4C15-83AE-0648378F54AC}" destId="{84D3A68A-E390-4B09-9032-39AF00F5B605}" srcOrd="0" destOrd="0" presId="urn:microsoft.com/office/officeart/2005/8/layout/hierarchy1"/>
    <dgm:cxn modelId="{2997565D-2913-4E8B-869F-50C9818887A4}" type="presParOf" srcId="{6F3895E4-1925-4C15-83AE-0648378F54AC}" destId="{E40A42B6-4C58-403E-B60F-4D5FBDEA6138}" srcOrd="1" destOrd="0" presId="urn:microsoft.com/office/officeart/2005/8/layout/hierarchy1"/>
    <dgm:cxn modelId="{13838929-597D-4D08-AEB0-418EE181515F}" type="presParOf" srcId="{9C185920-A55A-4ABB-8F44-17E09B631FC4}" destId="{27CE6069-5CD2-4CFD-8F4C-E3357B8DD52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6CAAE2-3B7D-4DA9-A97A-69AE53D9D19A}">
      <dsp:nvSpPr>
        <dsp:cNvPr id="0" name=""/>
        <dsp:cNvSpPr/>
      </dsp:nvSpPr>
      <dsp:spPr>
        <a:xfrm>
          <a:off x="4081575" y="1596079"/>
          <a:ext cx="1826315" cy="7756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4949"/>
              </a:lnTo>
              <a:lnTo>
                <a:pt x="1826315" y="504949"/>
              </a:lnTo>
              <a:lnTo>
                <a:pt x="1826315" y="775653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91D6CE-5806-4516-84FC-5DC7FF3A2F8B}">
      <dsp:nvSpPr>
        <dsp:cNvPr id="0" name=""/>
        <dsp:cNvSpPr/>
      </dsp:nvSpPr>
      <dsp:spPr>
        <a:xfrm>
          <a:off x="2336378" y="1596079"/>
          <a:ext cx="1745196" cy="775653"/>
        </a:xfrm>
        <a:custGeom>
          <a:avLst/>
          <a:gdLst/>
          <a:ahLst/>
          <a:cxnLst/>
          <a:rect l="0" t="0" r="0" b="0"/>
          <a:pathLst>
            <a:path>
              <a:moveTo>
                <a:pt x="1745196" y="0"/>
              </a:moveTo>
              <a:lnTo>
                <a:pt x="1745196" y="504949"/>
              </a:lnTo>
              <a:lnTo>
                <a:pt x="0" y="504949"/>
              </a:lnTo>
              <a:lnTo>
                <a:pt x="0" y="775653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BB65DA-84C1-4CFE-9F6E-00573E38AB19}">
      <dsp:nvSpPr>
        <dsp:cNvPr id="0" name=""/>
        <dsp:cNvSpPr/>
      </dsp:nvSpPr>
      <dsp:spPr>
        <a:xfrm>
          <a:off x="2901013" y="74963"/>
          <a:ext cx="2361123" cy="15211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hade val="86000"/>
                <a:satMod val="14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1F24AD3-93DB-4E13-8616-C845CEDBFD2B}">
      <dsp:nvSpPr>
        <dsp:cNvPr id="0" name=""/>
        <dsp:cNvSpPr/>
      </dsp:nvSpPr>
      <dsp:spPr>
        <a:xfrm>
          <a:off x="3225696" y="383411"/>
          <a:ext cx="2361123" cy="15211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Конфликты</a:t>
          </a:r>
          <a:endParaRPr lang="ru-RU" sz="2800" b="1" kern="1200" dirty="0"/>
        </a:p>
      </dsp:txBody>
      <dsp:txXfrm>
        <a:off x="3270248" y="427963"/>
        <a:ext cx="2272019" cy="1432012"/>
      </dsp:txXfrm>
    </dsp:sp>
    <dsp:sp modelId="{6E7AA362-EEBB-4D9C-BD94-7755DC397136}">
      <dsp:nvSpPr>
        <dsp:cNvPr id="0" name=""/>
        <dsp:cNvSpPr/>
      </dsp:nvSpPr>
      <dsp:spPr>
        <a:xfrm>
          <a:off x="875305" y="2371733"/>
          <a:ext cx="2922146" cy="18555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hade val="86000"/>
                <a:satMod val="14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15E9670-3C54-46C9-BF39-F8D364C87271}">
      <dsp:nvSpPr>
        <dsp:cNvPr id="0" name=""/>
        <dsp:cNvSpPr/>
      </dsp:nvSpPr>
      <dsp:spPr>
        <a:xfrm>
          <a:off x="1199988" y="2680181"/>
          <a:ext cx="2922146" cy="18555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Интересов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Возникают в ситуации, когда цели, ценности и планы участников взаимодействия кардинально расходятся</a:t>
          </a:r>
          <a:endParaRPr lang="ru-RU" sz="1800" kern="1200" dirty="0"/>
        </a:p>
      </dsp:txBody>
      <dsp:txXfrm>
        <a:off x="1254336" y="2734529"/>
        <a:ext cx="2813450" cy="1746867"/>
      </dsp:txXfrm>
    </dsp:sp>
    <dsp:sp modelId="{84D3A68A-E390-4B09-9032-39AF00F5B605}">
      <dsp:nvSpPr>
        <dsp:cNvPr id="0" name=""/>
        <dsp:cNvSpPr/>
      </dsp:nvSpPr>
      <dsp:spPr>
        <a:xfrm>
          <a:off x="4446817" y="2371733"/>
          <a:ext cx="2922146" cy="18555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hade val="86000"/>
                <a:satMod val="14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40A42B6-4C58-403E-B60F-4D5FBDEA6138}">
      <dsp:nvSpPr>
        <dsp:cNvPr id="0" name=""/>
        <dsp:cNvSpPr/>
      </dsp:nvSpPr>
      <dsp:spPr>
        <a:xfrm>
          <a:off x="4771500" y="2680181"/>
          <a:ext cx="2922146" cy="18555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Ролевые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Возникают, когда нарушаются нормы и правила, по которым осуществляется взаимодействие людей.</a:t>
          </a:r>
          <a:endParaRPr lang="ru-RU" sz="1800" kern="1200" dirty="0"/>
        </a:p>
      </dsp:txBody>
      <dsp:txXfrm>
        <a:off x="4825848" y="2734529"/>
        <a:ext cx="2813450" cy="17468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35CFB-75E1-48E3-8008-E47774A7873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1E56-DA9C-47DB-9375-B3C8E3E6C55F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35CFB-75E1-48E3-8008-E47774A7873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1E56-DA9C-47DB-9375-B3C8E3E6C5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35CFB-75E1-48E3-8008-E47774A7873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1E56-DA9C-47DB-9375-B3C8E3E6C5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35CFB-75E1-48E3-8008-E47774A7873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1E56-DA9C-47DB-9375-B3C8E3E6C5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35CFB-75E1-48E3-8008-E47774A7873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1E56-DA9C-47DB-9375-B3C8E3E6C55F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35CFB-75E1-48E3-8008-E47774A7873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1E56-DA9C-47DB-9375-B3C8E3E6C5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35CFB-75E1-48E3-8008-E47774A7873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1E56-DA9C-47DB-9375-B3C8E3E6C55F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35CFB-75E1-48E3-8008-E47774A7873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1E56-DA9C-47DB-9375-B3C8E3E6C5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35CFB-75E1-48E3-8008-E47774A7873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1E56-DA9C-47DB-9375-B3C8E3E6C5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35CFB-75E1-48E3-8008-E47774A7873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1E56-DA9C-47DB-9375-B3C8E3E6C55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35CFB-75E1-48E3-8008-E47774A7873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1E56-DA9C-47DB-9375-B3C8E3E6C5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3A35CFB-75E1-48E3-8008-E47774A7873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6F101E56-DA9C-47DB-9375-B3C8E3E6C55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Конфликты в процессе общения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7990656" cy="302014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Межличностное и межгрупповое общение-сложный процесс, на который оказывают влияние самые разные факторы, начиная от настроения и самочувствия каждого человека и заканчивая характером взаимодействия сторон, целями, которых надо достичь, и т.д.</a:t>
            </a:r>
          </a:p>
          <a:p>
            <a:r>
              <a:rPr lang="ru-RU" dirty="0" smtClean="0"/>
              <a:t>В следствии этого в процессе социального взаимодействия могут возникать противоречия, сгладить которые удаётся не всегда, и тогда возникает конфликт.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056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630932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Конфликт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- столкновение целей и интересов взаимодействующих сторон, острый способ разрешения противоречий, возникших в процессе общения.</a:t>
            </a: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77639983"/>
              </p:ext>
            </p:extLst>
          </p:nvPr>
        </p:nvGraphicFramePr>
        <p:xfrm>
          <a:off x="323528" y="2204864"/>
          <a:ext cx="856895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861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Стадии конфликта и способы его разрешения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Предконфликтная</a:t>
            </a:r>
            <a:r>
              <a:rPr lang="ru-RU" b="1" dirty="0" smtClean="0"/>
              <a:t> ситуация – </a:t>
            </a:r>
            <a:r>
              <a:rPr lang="ru-RU" dirty="0" smtClean="0"/>
              <a:t>один из участников или все участники потенциального конфликта понимают, что существует противоречие или расхождение во мнениях, планах</a:t>
            </a:r>
          </a:p>
          <a:p>
            <a:r>
              <a:rPr lang="ru-RU" b="1" dirty="0" smtClean="0"/>
              <a:t>Инцидент – </a:t>
            </a:r>
            <a:r>
              <a:rPr lang="ru-RU" dirty="0" smtClean="0"/>
              <a:t>событие, запускающее открытый конфликт</a:t>
            </a:r>
          </a:p>
          <a:p>
            <a:r>
              <a:rPr lang="ru-RU" b="1" dirty="0" smtClean="0"/>
              <a:t>Эскалация конфликта – </a:t>
            </a:r>
            <a:r>
              <a:rPr lang="ru-RU" dirty="0" smtClean="0"/>
              <a:t>активность сторон нарастает, усиливается их противостояние, </a:t>
            </a:r>
            <a:r>
              <a:rPr lang="ru-RU" dirty="0"/>
              <a:t>о</a:t>
            </a:r>
            <a:r>
              <a:rPr lang="ru-RU" dirty="0" smtClean="0"/>
              <a:t>бстановка накаляется</a:t>
            </a:r>
          </a:p>
          <a:p>
            <a:r>
              <a:rPr lang="ru-RU" b="1" dirty="0" smtClean="0"/>
              <a:t>Кульминация – </a:t>
            </a:r>
            <a:r>
              <a:rPr lang="ru-RU" dirty="0"/>
              <a:t>в</a:t>
            </a:r>
            <a:r>
              <a:rPr lang="ru-RU" dirty="0" smtClean="0"/>
              <a:t>ысшая степень проявления конфликта, во время которой его участники наносят друг другу максимальный ущерб.  </a:t>
            </a: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73523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28320"/>
          </a:xfrm>
        </p:spPr>
        <p:txBody>
          <a:bodyPr anchor="ctr"/>
          <a:lstStyle/>
          <a:p>
            <a:r>
              <a:rPr lang="ru-RU" b="1" dirty="0"/>
              <a:t>Завершение – </a:t>
            </a:r>
            <a:r>
              <a:rPr lang="ru-RU" dirty="0"/>
              <a:t>если первоначальное противоречие снимается в результате переговоров или достижения компромисса, конфликт считается исчерпанным, если этого сделать не удалось, он замораживается.</a:t>
            </a:r>
          </a:p>
          <a:p>
            <a:r>
              <a:rPr lang="ru-RU" b="1" dirty="0"/>
              <a:t>Постконфликтная</a:t>
            </a:r>
            <a:r>
              <a:rPr lang="en-US" b="1" dirty="0"/>
              <a:t> </a:t>
            </a:r>
            <a:r>
              <a:rPr lang="ru-RU" b="1" dirty="0"/>
              <a:t>ситуация – </a:t>
            </a:r>
            <a:r>
              <a:rPr lang="ru-RU" dirty="0"/>
              <a:t>участники конфликта уже не конфликтуют, но воспоминания об инциденте влияют на их дальнейшие отношения.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0142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28320"/>
          </a:xfrm>
        </p:spPr>
        <p:txBody>
          <a:bodyPr anchor="ctr"/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Слово «конфликт» пришло в русский язык из латыни и стало широко употребляться с Х</a:t>
            </a:r>
            <a:r>
              <a:rPr lang="en-US" dirty="0" smtClean="0"/>
              <a:t>I</a:t>
            </a:r>
            <a:r>
              <a:rPr lang="ru-RU" dirty="0" smtClean="0"/>
              <a:t>Х в. В современном словаре русского языка С. И. Ожегова слово «конфликт» толкуется как «столкновение, серьёзное разногласие, спор» и поясняется примерами: «семейный конфликт», «вооружённый конфликт».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4216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Способ построения коммуникации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Чётко обозначить друг другу предмет спора и свою позицию;</a:t>
            </a:r>
          </a:p>
          <a:p>
            <a:r>
              <a:rPr lang="ru-RU" dirty="0" smtClean="0"/>
              <a:t>Выяснить, в чём вы сходитесь и в чём расходитесь;</a:t>
            </a:r>
          </a:p>
          <a:p>
            <a:r>
              <a:rPr lang="ru-RU" dirty="0" smtClean="0"/>
              <a:t>Понять, что для вас и противоположной стороны является самым важным, каковы ваши цели.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Если оппонент во время конфликта выражает негативные эмоции, кричит, не стоит ему отвечать тем же. Следует подождать, пока эмоциональная спонтанная вспышка сойдёт на нет, и продолжить общение.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3460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Вопросы: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Как вы понимаете, что такое конфликт? Какими способами можно решить конфликт?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Какие стадии конфликта вы знаете?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Назовите способы построения нормальной коммуникации с </a:t>
            </a:r>
            <a:r>
              <a:rPr lang="ru-RU" dirty="0" err="1" smtClean="0"/>
              <a:t>аппанентом</a:t>
            </a:r>
            <a:r>
              <a:rPr lang="ru-RU" dirty="0" smtClean="0"/>
              <a:t>?  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84217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51</TotalTime>
  <Words>382</Words>
  <Application>Microsoft Office PowerPoint</Application>
  <PresentationFormat>Экран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Ясность</vt:lpstr>
      <vt:lpstr>Конфликты в процессе общения</vt:lpstr>
      <vt:lpstr>Презентация PowerPoint</vt:lpstr>
      <vt:lpstr>Стадии конфликта и способы его разрешения</vt:lpstr>
      <vt:lpstr>Презентация PowerPoint</vt:lpstr>
      <vt:lpstr>Презентация PowerPoint</vt:lpstr>
      <vt:lpstr>Способ построения коммуникации</vt:lpstr>
      <vt:lpstr>Вопросы: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Конфликты в процессе общения</dc:title>
  <dc:creator>userr</dc:creator>
  <cp:lastModifiedBy>userr</cp:lastModifiedBy>
  <cp:revision>6</cp:revision>
  <dcterms:created xsi:type="dcterms:W3CDTF">2022-11-02T12:55:15Z</dcterms:created>
  <dcterms:modified xsi:type="dcterms:W3CDTF">2022-11-02T13:47:13Z</dcterms:modified>
</cp:coreProperties>
</file>