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2" d="100"/>
          <a:sy n="72" d="100"/>
        </p:scale>
        <p:origin x="-132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DE9814-97C4-48F8-8A31-69F6A0D893F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688EF6-910E-434B-86E8-1BD151E0B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DE9814-97C4-48F8-8A31-69F6A0D893F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688EF6-910E-434B-86E8-1BD151E0B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DE9814-97C4-48F8-8A31-69F6A0D893F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688EF6-910E-434B-86E8-1BD151E0B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DE9814-97C4-48F8-8A31-69F6A0D893F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688EF6-910E-434B-86E8-1BD151E0B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DE9814-97C4-48F8-8A31-69F6A0D893F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688EF6-910E-434B-86E8-1BD151E0B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DE9814-97C4-48F8-8A31-69F6A0D893F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688EF6-910E-434B-86E8-1BD151E0B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DE9814-97C4-48F8-8A31-69F6A0D893F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688EF6-910E-434B-86E8-1BD151E0B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DE9814-97C4-48F8-8A31-69F6A0D893F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688EF6-910E-434B-86E8-1BD151E0B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DE9814-97C4-48F8-8A31-69F6A0D893F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688EF6-910E-434B-86E8-1BD151E0B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DE9814-97C4-48F8-8A31-69F6A0D893F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688EF6-910E-434B-86E8-1BD151E0B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DE9814-97C4-48F8-8A31-69F6A0D893F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688EF6-910E-434B-86E8-1BD151E0BC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2DE9814-97C4-48F8-8A31-69F6A0D893F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B688EF6-910E-434B-86E8-1BD151E0B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533711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Кашпо из бутылок</a:t>
            </a:r>
            <a:endParaRPr lang="ru-RU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landshaftdesign.org/wp-content/uploads/2019/04/Luchshie-podelki-iz-plastikovyh-butylok-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132856"/>
            <a:ext cx="7416824" cy="4168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866347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Z:\Мелехина М.М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8429684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Z:\Мелехина М.М\3e9a2b9c0a476e18c88d18f8326c25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2100" y="419100"/>
            <a:ext cx="6019800" cy="6019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Z:\Мелехина М.М\679754d6fc04fc742b952077625acf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Z:\Мелехина М.М\ab2bb06ad241448dcaae349daa36fce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71480"/>
            <a:ext cx="8149025" cy="5429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Z:\Мелехина М.М\d9ccfdcf7bbf9e17e51d350fe0cd14a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714356"/>
            <a:ext cx="8286808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Z:\Мелехина М.М\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7" y="357166"/>
            <a:ext cx="8509059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Z:\Мелехина М.М\original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428604"/>
            <a:ext cx="7072362" cy="6000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Z:\Мелехина М.М\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357167"/>
            <a:ext cx="5372100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Z:\Мелехина М.М\post_5d94bf678f4b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428604"/>
            <a:ext cx="5857916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183880" cy="1051560"/>
          </a:xfrm>
        </p:spPr>
        <p:txBody>
          <a:bodyPr/>
          <a:lstStyle/>
          <a:p>
            <a:r>
              <a:rPr lang="ru-RU" dirty="0" smtClean="0"/>
              <a:t>Что такое кашпо?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183880" cy="4187952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b="1" dirty="0" smtClean="0"/>
              <a:t>	Кашпо́</a:t>
            </a:r>
            <a:r>
              <a:rPr lang="ru-RU" dirty="0"/>
              <a:t> (от фр. </a:t>
            </a:r>
            <a:r>
              <a:rPr lang="ru-RU" dirty="0" err="1"/>
              <a:t>cache-pot</a:t>
            </a:r>
            <a:r>
              <a:rPr lang="ru-RU" dirty="0"/>
              <a:t>, букв. «прятать горшок») — </a:t>
            </a:r>
            <a:r>
              <a:rPr lang="ru-RU" dirty="0" smtClean="0"/>
              <a:t>красивый сосуд, </a:t>
            </a:r>
            <a:r>
              <a:rPr lang="ru-RU" dirty="0"/>
              <a:t>внутрь которого ставится горшок с растением. 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	Цветы </a:t>
            </a:r>
            <a:r>
              <a:rPr lang="ru-RU" dirty="0"/>
              <a:t>в горшках используют для декорирования самых разных помещений. В зависимости от места, куда хотят поместить комнатное растение, может быть выбрано подвесное или настольное кашпо. </a:t>
            </a:r>
          </a:p>
        </p:txBody>
      </p:sp>
    </p:spTree>
    <p:extLst>
      <p:ext uri="{BB962C8B-B14F-4D97-AF65-F5344CB8AC3E}">
        <p14:creationId xmlns="" xmlns:p14="http://schemas.microsoft.com/office/powerpoint/2010/main" val="2731286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Подвесное кашпо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Настольное кашпо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.pinimg.com/736x/13/e9/66/13e9663122c116960a1d3903e5d5156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12776"/>
            <a:ext cx="3981425" cy="39814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.pinimg.com/736x/52/b9/5c/52b95c1b0115368b24e15e6d9a9841e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2773"/>
            <a:ext cx="3600400" cy="45005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66356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183880" cy="1051560"/>
          </a:xfrm>
        </p:spPr>
        <p:txBody>
          <a:bodyPr/>
          <a:lstStyle/>
          <a:p>
            <a:r>
              <a:rPr lang="ru-RU" dirty="0" smtClean="0"/>
              <a:t>Для работы понадобится: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183880" cy="4187952"/>
          </a:xfrm>
        </p:spPr>
        <p:txBody>
          <a:bodyPr/>
          <a:lstStyle/>
          <a:p>
            <a:r>
              <a:rPr lang="ru-RU" dirty="0" smtClean="0"/>
              <a:t>Бутылка среднего или большого размера</a:t>
            </a:r>
            <a:endParaRPr lang="ru-RU" dirty="0"/>
          </a:p>
          <a:p>
            <a:r>
              <a:rPr lang="ru-RU" dirty="0" smtClean="0"/>
              <a:t>Ножницы</a:t>
            </a:r>
            <a:endParaRPr lang="ru-RU" dirty="0"/>
          </a:p>
          <a:p>
            <a:r>
              <a:rPr lang="ru-RU" dirty="0" smtClean="0"/>
              <a:t>Краски, кисти</a:t>
            </a:r>
            <a:endParaRPr lang="ru-RU" dirty="0"/>
          </a:p>
          <a:p>
            <a:r>
              <a:rPr lang="ru-RU" dirty="0" smtClean="0"/>
              <a:t>Маркеры или фломастеры</a:t>
            </a:r>
            <a:endParaRPr lang="ru-RU" dirty="0"/>
          </a:p>
          <a:p>
            <a:r>
              <a:rPr lang="ru-RU" dirty="0" smtClean="0"/>
              <a:t>Веревки (для подвесного кашпо)</a:t>
            </a:r>
            <a:endParaRPr lang="ru-RU" dirty="0"/>
          </a:p>
          <a:p>
            <a:r>
              <a:rPr lang="ru-RU" dirty="0" smtClean="0"/>
              <a:t>Трафареты </a:t>
            </a:r>
            <a:r>
              <a:rPr lang="ru-RU" dirty="0"/>
              <a:t>голов животных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53552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183880" cy="1051560"/>
          </a:xfrm>
        </p:spPr>
        <p:txBody>
          <a:bodyPr>
            <a:normAutofit/>
          </a:bodyPr>
          <a:lstStyle/>
          <a:p>
            <a:r>
              <a:rPr lang="ru-RU" dirty="0">
                <a:effectLst/>
              </a:rPr>
              <a:t>Шаг </a:t>
            </a:r>
            <a:r>
              <a:rPr lang="ru-RU" dirty="0" smtClean="0">
                <a:effectLst/>
              </a:rPr>
              <a:t>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183880" cy="4187952"/>
          </a:xfrm>
        </p:spPr>
        <p:txBody>
          <a:bodyPr/>
          <a:lstStyle/>
          <a:p>
            <a:pPr algn="just"/>
            <a:r>
              <a:rPr lang="ru-RU" dirty="0"/>
              <a:t>Отрезаем горлышко от бутылки, оставляя </a:t>
            </a:r>
            <a:r>
              <a:rPr lang="ru-RU" dirty="0" smtClean="0"/>
              <a:t>15 см </a:t>
            </a:r>
            <a:r>
              <a:rPr lang="ru-RU" dirty="0"/>
              <a:t>от дна. Маркером обводим трафареты и вырезаем. </a:t>
            </a:r>
          </a:p>
          <a:p>
            <a:endParaRPr lang="ru-RU" dirty="0"/>
          </a:p>
        </p:txBody>
      </p:sp>
      <p:pic>
        <p:nvPicPr>
          <p:cNvPr id="4" name="Рисунок 3" descr="Podelki-iz-othodov-36.jpg"/>
          <p:cNvPicPr/>
          <p:nvPr/>
        </p:nvPicPr>
        <p:blipFill>
          <a:blip r:embed="rId2" cstate="print"/>
          <a:srcRect r="39533" b="48594"/>
          <a:stretch>
            <a:fillRect/>
          </a:stretch>
        </p:blipFill>
        <p:spPr>
          <a:xfrm>
            <a:off x="1475656" y="2780928"/>
            <a:ext cx="5112568" cy="3600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50875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183880" cy="1051560"/>
          </a:xfrm>
        </p:spPr>
        <p:txBody>
          <a:bodyPr/>
          <a:lstStyle/>
          <a:p>
            <a:r>
              <a:rPr lang="ru-RU" dirty="0" smtClean="0"/>
              <a:t>Шаг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183880" cy="4187952"/>
          </a:xfrm>
        </p:spPr>
        <p:txBody>
          <a:bodyPr/>
          <a:lstStyle/>
          <a:p>
            <a:pPr algn="just"/>
            <a:r>
              <a:rPr lang="ru-RU" dirty="0"/>
              <a:t>После того как вырезали, красим тем цветом, </a:t>
            </a:r>
            <a:r>
              <a:rPr lang="ru-RU" dirty="0" smtClean="0"/>
              <a:t>который подходит животному.</a:t>
            </a:r>
            <a:endParaRPr lang="ru-RU" dirty="0"/>
          </a:p>
        </p:txBody>
      </p:sp>
      <p:pic>
        <p:nvPicPr>
          <p:cNvPr id="4" name="Рисунок 3" descr="Podelki-iz-othodov-36.jpg"/>
          <p:cNvPicPr/>
          <p:nvPr/>
        </p:nvPicPr>
        <p:blipFill>
          <a:blip r:embed="rId2" cstate="print"/>
          <a:srcRect l="60031" b="68139"/>
          <a:stretch>
            <a:fillRect/>
          </a:stretch>
        </p:blipFill>
        <p:spPr>
          <a:xfrm>
            <a:off x="2051720" y="2276872"/>
            <a:ext cx="4896544" cy="40324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50079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183880" cy="1051560"/>
          </a:xfrm>
        </p:spPr>
        <p:txBody>
          <a:bodyPr/>
          <a:lstStyle/>
          <a:p>
            <a:r>
              <a:rPr lang="ru-RU" dirty="0" smtClean="0"/>
              <a:t>Шаг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412776"/>
            <a:ext cx="8183880" cy="4187952"/>
          </a:xfrm>
        </p:spPr>
        <p:txBody>
          <a:bodyPr/>
          <a:lstStyle/>
          <a:p>
            <a:pPr algn="just"/>
            <a:r>
              <a:rPr lang="ru-RU" dirty="0"/>
              <a:t>Дорисовываем мордочки животным. По бокам делаем дырки и просовываем веревку, чтобы можно было подвесить такой горшок. </a:t>
            </a:r>
            <a:r>
              <a:rPr lang="ru-RU" dirty="0" smtClean="0"/>
              <a:t>Но можно оставить его настольным.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 descr="Podelki-iz-othodov-36.jpg"/>
          <p:cNvPicPr/>
          <p:nvPr/>
        </p:nvPicPr>
        <p:blipFill>
          <a:blip r:embed="rId2" cstate="print"/>
          <a:srcRect t="52075" r="39285"/>
          <a:stretch>
            <a:fillRect/>
          </a:stretch>
        </p:blipFill>
        <p:spPr>
          <a:xfrm>
            <a:off x="2372888" y="3645024"/>
            <a:ext cx="4464496" cy="30689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15535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183880" cy="1051560"/>
          </a:xfrm>
        </p:spPr>
        <p:txBody>
          <a:bodyPr/>
          <a:lstStyle/>
          <a:p>
            <a:r>
              <a:rPr lang="ru-RU" dirty="0" smtClean="0"/>
              <a:t>Шаг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183880" cy="4187952"/>
          </a:xfrm>
        </p:spPr>
        <p:txBody>
          <a:bodyPr/>
          <a:lstStyle/>
          <a:p>
            <a:pPr algn="just"/>
            <a:r>
              <a:rPr lang="ru-RU" dirty="0"/>
              <a:t>Пересаживаем цветы в наши новые красивые горшки и подвешиваем. </a:t>
            </a:r>
          </a:p>
          <a:p>
            <a:endParaRPr lang="ru-RU" dirty="0"/>
          </a:p>
        </p:txBody>
      </p:sp>
      <p:pic>
        <p:nvPicPr>
          <p:cNvPr id="4" name="Рисунок 3" descr="Podelki-iz-othodov-36.jpg"/>
          <p:cNvPicPr/>
          <p:nvPr/>
        </p:nvPicPr>
        <p:blipFill>
          <a:blip r:embed="rId2" cstate="print"/>
          <a:srcRect l="60159" t="31861"/>
          <a:stretch>
            <a:fillRect/>
          </a:stretch>
        </p:blipFill>
        <p:spPr>
          <a:xfrm>
            <a:off x="2915816" y="2386568"/>
            <a:ext cx="3250466" cy="41492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93653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dachnyedela.ru/wp-content/uploads/2021/07/ab2bb06ad241448dcaae349daa36fce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Z:\Мелехина М.М\2b1192d292b9bf74e1dbb3eeec5ec36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571500"/>
            <a:ext cx="809625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29</TotalTime>
  <Words>109</Words>
  <Application>Microsoft Office PowerPoint</Application>
  <PresentationFormat>Экран (4:3)</PresentationFormat>
  <Paragraphs>21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Аспект</vt:lpstr>
      <vt:lpstr>Кашпо из бутылок</vt:lpstr>
      <vt:lpstr>Что такое кашпо?</vt:lpstr>
      <vt:lpstr>Слайд 3</vt:lpstr>
      <vt:lpstr>Для работы понадобится:</vt:lpstr>
      <vt:lpstr>Шаг 1</vt:lpstr>
      <vt:lpstr>Шаг 2</vt:lpstr>
      <vt:lpstr>Шаг 3</vt:lpstr>
      <vt:lpstr>Шаг 4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Кашпо из бутылок</dc:title>
  <dc:creator>HP</dc:creator>
  <cp:lastModifiedBy>Учитель</cp:lastModifiedBy>
  <cp:revision>4</cp:revision>
  <dcterms:created xsi:type="dcterms:W3CDTF">2020-06-09T13:00:40Z</dcterms:created>
  <dcterms:modified xsi:type="dcterms:W3CDTF">2022-05-16T11:16:14Z</dcterms:modified>
</cp:coreProperties>
</file>