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9" r:id="rId3"/>
    <p:sldId id="264" r:id="rId4"/>
    <p:sldId id="263" r:id="rId5"/>
    <p:sldId id="262" r:id="rId6"/>
    <p:sldId id="261" r:id="rId7"/>
    <p:sldId id="260" r:id="rId8"/>
    <p:sldId id="268" r:id="rId9"/>
    <p:sldId id="267" r:id="rId10"/>
    <p:sldId id="257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337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17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34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581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7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185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754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25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38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1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6441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работы на выставке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3789040"/>
            <a:ext cx="5410944" cy="23371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Глиняные игрушки , выполненные учителем изобразительного искусства МБОУ «Гимназия №11 г. Ельца» Бородулиной Мариной Николаевной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87418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Дом\Desktop\выставка\IMG_20221102_163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412776"/>
            <a:ext cx="6034617" cy="471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457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Дом\Desktop\выставка\IMG_20221102_1631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480719" cy="471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887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Игрушки из глины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r>
              <a:rPr lang="ru-RU" dirty="0" smtClean="0"/>
              <a:t>Данный материал может быть использован в кружковой работе, при изучении народных промыслов на уроках ИЗО в 5 классе.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9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Народные промыслы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ru-RU" dirty="0" smtClean="0"/>
              <a:t>Глиняные игрушки были использованы в рамках выставки в филиале Елецкого краеведческого музея работы клуба «РОДНИК»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993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ом\Desktop\выставка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6558" y="1602119"/>
            <a:ext cx="603088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457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ом\Desktop\выставка\Изображение 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6558" y="1602119"/>
            <a:ext cx="603088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308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ом\Desktop\выставка\Изображение 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6558" y="1602119"/>
            <a:ext cx="603088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29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ом\Desktop\выставка\Изображение 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6558" y="1602119"/>
            <a:ext cx="603088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539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Дом\Desktop\выставка\Изображение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6558" y="1602119"/>
            <a:ext cx="603088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46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ом\Desktop\выставка\IMG_20221102_1627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2613" y="1600200"/>
            <a:ext cx="603877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169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Дом\Desktop\выставка\IMG_20221102_1629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7443" y="1685247"/>
            <a:ext cx="6409113" cy="435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2693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65</Words>
  <Application>Microsoft Office PowerPoint</Application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Мои работы на выставке</vt:lpstr>
      <vt:lpstr>Народные промыслы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Игрушки из глины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работы на выставке</dc:title>
  <dc:creator>Дом</dc:creator>
  <cp:lastModifiedBy>Дом</cp:lastModifiedBy>
  <cp:revision>6</cp:revision>
  <dcterms:created xsi:type="dcterms:W3CDTF">2022-11-02T13:16:02Z</dcterms:created>
  <dcterms:modified xsi:type="dcterms:W3CDTF">2022-11-02T13:53:27Z</dcterms:modified>
</cp:coreProperties>
</file>