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0" r:id="rId3"/>
    <p:sldId id="272" r:id="rId4"/>
    <p:sldId id="273" r:id="rId5"/>
    <p:sldId id="274" r:id="rId6"/>
    <p:sldId id="256" r:id="rId7"/>
    <p:sldId id="258" r:id="rId8"/>
    <p:sldId id="263" r:id="rId9"/>
    <p:sldId id="265" r:id="rId10"/>
    <p:sldId id="266" r:id="rId11"/>
    <p:sldId id="259" r:id="rId12"/>
    <p:sldId id="262" r:id="rId13"/>
    <p:sldId id="264" r:id="rId14"/>
    <p:sldId id="267" r:id="rId15"/>
    <p:sldId id="268" r:id="rId16"/>
    <p:sldId id="269" r:id="rId17"/>
    <p:sldId id="26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0000"/>
    <a:srgbClr val="8A0000"/>
    <a:srgbClr val="CC0000"/>
    <a:srgbClr val="005000"/>
    <a:srgbClr val="007A00"/>
    <a:srgbClr val="194B32"/>
    <a:srgbClr val="006600"/>
    <a:srgbClr val="753805"/>
    <a:srgbClr val="7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4.png"/><Relationship Id="rId18" Type="http://schemas.microsoft.com/office/2007/relationships/hdphoto" Target="../media/hdphoto8.wdp"/><Relationship Id="rId26" Type="http://schemas.microsoft.com/office/2007/relationships/hdphoto" Target="../media/hdphoto12.wdp"/><Relationship Id="rId3" Type="http://schemas.openxmlformats.org/officeDocument/2006/relationships/image" Target="../media/image9.png"/><Relationship Id="rId21" Type="http://schemas.openxmlformats.org/officeDocument/2006/relationships/image" Target="../media/image18.png"/><Relationship Id="rId7" Type="http://schemas.openxmlformats.org/officeDocument/2006/relationships/image" Target="../media/image11.png"/><Relationship Id="rId12" Type="http://schemas.microsoft.com/office/2007/relationships/hdphoto" Target="../media/hdphoto5.wdp"/><Relationship Id="rId17" Type="http://schemas.openxmlformats.org/officeDocument/2006/relationships/image" Target="../media/image16.png"/><Relationship Id="rId25" Type="http://schemas.openxmlformats.org/officeDocument/2006/relationships/image" Target="../media/image20.png"/><Relationship Id="rId2" Type="http://schemas.openxmlformats.org/officeDocument/2006/relationships/image" Target="../media/image8.png"/><Relationship Id="rId16" Type="http://schemas.microsoft.com/office/2007/relationships/hdphoto" Target="../media/hdphoto7.wdp"/><Relationship Id="rId20" Type="http://schemas.microsoft.com/office/2007/relationships/hdphoto" Target="../media/hdphoto9.wdp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.png"/><Relationship Id="rId24" Type="http://schemas.microsoft.com/office/2007/relationships/hdphoto" Target="../media/hdphoto11.wdp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23" Type="http://schemas.openxmlformats.org/officeDocument/2006/relationships/image" Target="../media/image19.png"/><Relationship Id="rId28" Type="http://schemas.microsoft.com/office/2007/relationships/hdphoto" Target="../media/hdphoto13.wdp"/><Relationship Id="rId10" Type="http://schemas.microsoft.com/office/2007/relationships/hdphoto" Target="../media/hdphoto4.wdp"/><Relationship Id="rId19" Type="http://schemas.openxmlformats.org/officeDocument/2006/relationships/image" Target="../media/image17.png"/><Relationship Id="rId4" Type="http://schemas.microsoft.com/office/2007/relationships/hdphoto" Target="../media/hdphoto1.wdp"/><Relationship Id="rId9" Type="http://schemas.openxmlformats.org/officeDocument/2006/relationships/image" Target="../media/image12.png"/><Relationship Id="rId14" Type="http://schemas.microsoft.com/office/2007/relationships/hdphoto" Target="../media/hdphoto6.wdp"/><Relationship Id="rId22" Type="http://schemas.microsoft.com/office/2007/relationships/hdphoto" Target="../media/hdphoto10.wdp"/><Relationship Id="rId27" Type="http://schemas.openxmlformats.org/officeDocument/2006/relationships/image" Target="../media/image21.png"/><Relationship Id="rId30" Type="http://schemas.microsoft.com/office/2007/relationships/hdphoto" Target="../media/hdphoto1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0277" y="1752814"/>
            <a:ext cx="52801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КРАЙ В КОТОРОМ Я ЖИВУ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51520" y="357046"/>
            <a:ext cx="8712968" cy="6240306"/>
            <a:chOff x="251520" y="357046"/>
            <a:chExt cx="8712968" cy="6240306"/>
          </a:xfrm>
        </p:grpSpPr>
        <p:pic>
          <p:nvPicPr>
            <p:cNvPr id="2050" name="Picture 2" descr="C:\Users\Home-PC\Desktop\МОЯ ЮГРА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357046"/>
              <a:ext cx="8712968" cy="6240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Овал 2"/>
            <p:cNvSpPr/>
            <p:nvPr/>
          </p:nvSpPr>
          <p:spPr>
            <a:xfrm>
              <a:off x="6048457" y="4051324"/>
              <a:ext cx="263834" cy="216024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843808" y="1752814"/>
            <a:ext cx="56929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КРАЙ В КОТОРОМ Я ЖИВУ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5733256"/>
            <a:ext cx="2646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ВОСПИТАТЕЛЬ ВЫСШЕЙ КАТЕГОРИИ </a:t>
            </a:r>
          </a:p>
          <a:p>
            <a:r>
              <a:rPr lang="ru-RU" sz="1200" b="1" dirty="0" smtClean="0"/>
              <a:t>СТАРЧЕНКО </a:t>
            </a:r>
            <a:r>
              <a:rPr lang="ru-RU" sz="1200" b="1" dirty="0" err="1" smtClean="0"/>
              <a:t>С.М</a:t>
            </a:r>
            <a:r>
              <a:rPr lang="ru-RU" sz="1200" dirty="0" smtClean="0"/>
              <a:t>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52307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Люди помогают животным </a:t>
            </a:r>
            <a:br>
              <a:rPr lang="ru-RU" sz="32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</a:br>
            <a:r>
              <a:rPr lang="ru-RU" sz="32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пережить холодную зиму</a:t>
            </a:r>
            <a:endParaRPr lang="ru-RU" sz="3200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80" y="2492896"/>
            <a:ext cx="4147203" cy="3434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437" y="1821656"/>
            <a:ext cx="3989035" cy="3214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758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Впадают</a:t>
            </a:r>
            <a:r>
              <a:rPr lang="ru-RU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 в спячку</a:t>
            </a:r>
            <a:endParaRPr lang="ru-RU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340768"/>
            <a:ext cx="3168352" cy="20313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Есть такие звери, которые всю зиму спят. Запас корма им не нужен.</a:t>
            </a:r>
          </a:p>
          <a:p>
            <a:r>
              <a:rPr lang="ru-RU" dirty="0" smtClean="0"/>
              <a:t>Ёж делает в земле небольшое гнездо из сухой листвы, травы. </a:t>
            </a:r>
            <a:r>
              <a:rPr lang="ru-RU" dirty="0"/>
              <a:t>В</a:t>
            </a:r>
            <a:r>
              <a:rPr lang="ru-RU" dirty="0" smtClean="0"/>
              <a:t> нём он и залегает в спячку до весны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538" y="1406480"/>
            <a:ext cx="3563532" cy="2376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59272" y="3818973"/>
            <a:ext cx="2448272" cy="20313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Медведь берлогу выкопал под корнями старого дерева. Натаскал ветки, мох. </a:t>
            </a:r>
          </a:p>
          <a:p>
            <a:r>
              <a:rPr lang="ru-RU" dirty="0" smtClean="0"/>
              <a:t>У медведицы зимой в берлоге появятся медвежата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2" r="20339" b="8093"/>
          <a:stretch/>
        </p:blipFill>
        <p:spPr bwMode="auto">
          <a:xfrm>
            <a:off x="251520" y="3750160"/>
            <a:ext cx="2889906" cy="2376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469" y="4081044"/>
            <a:ext cx="2907611" cy="20320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Впадают</a:t>
            </a:r>
            <a:r>
              <a:rPr lang="ru-RU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 в спячку</a:t>
            </a:r>
            <a:endParaRPr lang="ru-RU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340768"/>
            <a:ext cx="792088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 ежа и медведя можно сказать, что они «кладовые». Летом и осенью они усилено питаются и жиреют. Они расходуют жир зимой в спячке.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26"/>
          <a:stretch/>
        </p:blipFill>
        <p:spPr bwMode="auto">
          <a:xfrm>
            <a:off x="4178786" y="2276872"/>
            <a:ext cx="4380004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96952"/>
            <a:ext cx="3168352" cy="28251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268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Впадают</a:t>
            </a:r>
            <a:r>
              <a:rPr lang="ru-RU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 в спячку</a:t>
            </a:r>
            <a:endParaRPr lang="ru-RU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340768"/>
            <a:ext cx="3384376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Лягушки, жабы, змеи, ящерицы тоже залегают в спячку. Некоторые лягушки зимуют на дне водоёмов. Дышат кожей.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69534"/>
            <a:ext cx="2857500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39531"/>
            <a:ext cx="4319761" cy="2080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345" y="3879596"/>
            <a:ext cx="3177964" cy="2059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77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010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Впадают в спячку</a:t>
            </a:r>
            <a:endParaRPr lang="ru-RU" sz="3600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6696744" cy="493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00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Птицы готовятся к зиме</a:t>
            </a:r>
            <a:endParaRPr lang="ru-RU" sz="3600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7240" y="1124744"/>
            <a:ext cx="3096344" cy="181588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Осень в лесу. Не слышно птичьих песен.</a:t>
            </a:r>
          </a:p>
          <a:p>
            <a:r>
              <a:rPr lang="ru-RU" sz="1600" dirty="0" smtClean="0"/>
              <a:t>Сойка зарывает жёлуди про запас. Выбирает самые спелые, только забывает про них и весной вырастают молодые дубки.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4941168"/>
            <a:ext cx="4364694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Скворцы, дрозды, ласточки, аисты и многие другие птицы собираются в стаи и улетают в тёплые края</a:t>
            </a:r>
            <a:endParaRPr lang="ru-RU" sz="1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0" t="9863"/>
          <a:stretch/>
        </p:blipFill>
        <p:spPr bwMode="auto">
          <a:xfrm>
            <a:off x="611560" y="3071776"/>
            <a:ext cx="3297048" cy="2976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249163"/>
            <a:ext cx="3382926" cy="1691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2940627"/>
            <a:ext cx="3644614" cy="1856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813690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457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51720" y="2852936"/>
            <a:ext cx="45336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Любите свой край,</a:t>
            </a:r>
          </a:p>
          <a:p>
            <a:r>
              <a:rPr lang="ru-RU" sz="4800" b="1" dirty="0">
                <a:solidFill>
                  <a:schemeClr val="tx2"/>
                </a:solidFill>
                <a:latin typeface="Monotype Corsiva" panose="03010101010201010101" pitchFamily="66" charset="0"/>
              </a:rPr>
              <a:t>б</a:t>
            </a:r>
            <a:r>
              <a:rPr lang="ru-RU" sz="48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ерегите </a:t>
            </a:r>
            <a:r>
              <a:rPr lang="ru-RU" sz="48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природу!</a:t>
            </a:r>
            <a:endParaRPr lang="ru-RU" sz="4800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4"/>
          <a:stretch/>
        </p:blipFill>
        <p:spPr bwMode="auto">
          <a:xfrm>
            <a:off x="489010" y="463446"/>
            <a:ext cx="8326579" cy="6133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17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80" y="1340768"/>
            <a:ext cx="8538100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5550" y="764704"/>
            <a:ext cx="761291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ХМАО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НА КАРТЕ РОССИИ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923928" y="4293096"/>
            <a:ext cx="72008" cy="7200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35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92" y="1484784"/>
            <a:ext cx="4547989" cy="3186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10674"/>
            <a:ext cx="4481241" cy="3023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70985" y="692696"/>
            <a:ext cx="6340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Осеннее время года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4869160"/>
            <a:ext cx="26449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Золотая осень </a:t>
            </a:r>
            <a:r>
              <a:rPr lang="ru-RU" dirty="0" smtClean="0"/>
              <a:t>–почему так называют эту осеннею пору?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84168" y="275486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 это поздняя осень! Почему?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568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9763" y="476672"/>
            <a:ext cx="72644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Какие звери обитают в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ХМАО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715" y="2443169"/>
            <a:ext cx="4094584" cy="24551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14" t="8608" r="6937" b="7563"/>
          <a:stretch/>
        </p:blipFill>
        <p:spPr bwMode="auto">
          <a:xfrm>
            <a:off x="543883" y="1484784"/>
            <a:ext cx="1163242" cy="112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89941" l="5664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997" y="1131311"/>
            <a:ext cx="1384000" cy="13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8" b="91705" l="9833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910" y="1091581"/>
            <a:ext cx="1945244" cy="140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19" b="89770" l="18371" r="645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65" r="36914" b="10548"/>
          <a:stretch/>
        </p:blipFill>
        <p:spPr bwMode="auto">
          <a:xfrm>
            <a:off x="437121" y="2556364"/>
            <a:ext cx="1044351" cy="123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324" b="93281" l="9548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670" y="3355920"/>
            <a:ext cx="1024583" cy="130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058" b="97942" l="462" r="986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54414" y="5085184"/>
            <a:ext cx="1540911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739" b="97314" l="1875" r="97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72727" y="3842978"/>
            <a:ext cx="1498996" cy="118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723" b="95213" l="800" r="94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334" y="4972731"/>
            <a:ext cx="1760043" cy="132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20" b="93440" l="9867" r="898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38" t="7284" r="13989"/>
          <a:stretch/>
        </p:blipFill>
        <p:spPr bwMode="auto">
          <a:xfrm flipH="1">
            <a:off x="5126850" y="1184557"/>
            <a:ext cx="1252865" cy="1221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667" b="98833" l="9667" r="93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353" y="1242763"/>
            <a:ext cx="1272548" cy="1272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727" y="2189807"/>
            <a:ext cx="1974582" cy="14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9896" b="100000" l="9886" r="961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299" y="3077051"/>
            <a:ext cx="972238" cy="709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290" b="96175" l="23636" r="894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1784" y="4337074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99314" l="79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804" y="5208611"/>
            <a:ext cx="1439224" cy="99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56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37" y="548680"/>
            <a:ext cx="777059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5"/>
          <p:cNvSpPr>
            <a:spLocks noGrp="1"/>
          </p:cNvSpPr>
          <p:nvPr>
            <p:ph idx="1"/>
          </p:nvPr>
        </p:nvSpPr>
        <p:spPr>
          <a:xfrm>
            <a:off x="395536" y="764704"/>
            <a:ext cx="8352928" cy="64807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Меняют цвет шубок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83868" y="2223448"/>
            <a:ext cx="2520280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Осенью заяц меняет свою серую шкурку на белоснежную, тёплую и пушистую. 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94" y="2223448"/>
            <a:ext cx="2995042" cy="2325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116" y="2223448"/>
            <a:ext cx="2951552" cy="2213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1300118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Летом звери ходят в лёгких шубах, они не спасут от зимних холодов.</a:t>
            </a:r>
          </a:p>
          <a:p>
            <a:r>
              <a:rPr lang="ru-RU" dirty="0" smtClean="0"/>
              <a:t>Вот почему звери линяют, вместо летней шерсти осенью вырастает новая – густая и пушистая.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86908" y="3933056"/>
            <a:ext cx="2517240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Белка свой нарядный рыжий мех, меняет на серый – густой и тёплый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12357"/>
            <a:ext cx="2808312" cy="19076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4004" y="4605905"/>
            <a:ext cx="2763776" cy="2008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Запасают корм на зиму</a:t>
            </a:r>
            <a:endParaRPr lang="ru-RU" sz="3600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255134"/>
            <a:ext cx="45975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Некоторые звери запасают на зиму корм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59560" y="1724232"/>
            <a:ext cx="3088304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Белки прячут в укромных местах орехи, грибы, жёлуди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4" r="10768"/>
          <a:stretch/>
        </p:blipFill>
        <p:spPr bwMode="auto">
          <a:xfrm>
            <a:off x="179512" y="2564904"/>
            <a:ext cx="3312368" cy="2678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4208" y="3782422"/>
            <a:ext cx="2304256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Бобры заготавливают много веток, уносят их под воду и складывают около своего жилья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680" y="1255134"/>
            <a:ext cx="3171783" cy="2484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54153" y="3597756"/>
            <a:ext cx="1991859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Мыши запасают в норках зёрна, орехи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344" y="4521086"/>
            <a:ext cx="3081864" cy="1860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23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Не делают запасы на зиму</a:t>
            </a:r>
            <a:endParaRPr lang="ru-RU" sz="3600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1340768"/>
            <a:ext cx="2520280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Заяц, волк, лиса, кабан, лось не делают запасы. Они и так найдут себе корм.</a:t>
            </a:r>
            <a:endParaRPr lang="ru-RU" sz="1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17986"/>
            <a:ext cx="2649895" cy="2481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00"/>
          <a:stretch/>
        </p:blipFill>
        <p:spPr bwMode="auto">
          <a:xfrm>
            <a:off x="3301071" y="1340768"/>
            <a:ext cx="2506192" cy="2983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28800"/>
            <a:ext cx="3043368" cy="2025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7" r="5549" b="14089"/>
          <a:stretch/>
        </p:blipFill>
        <p:spPr bwMode="auto">
          <a:xfrm flipH="1">
            <a:off x="6352285" y="4149080"/>
            <a:ext cx="2559227" cy="17593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149080"/>
            <a:ext cx="4434597" cy="2160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91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928</TotalTime>
  <Words>350</Words>
  <Application>Microsoft Office PowerPoint</Application>
  <PresentationFormat>Экран (4:3)</PresentationFormat>
  <Paragraphs>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Запасают корм на зиму</vt:lpstr>
      <vt:lpstr>Не делают запасы на зиму</vt:lpstr>
      <vt:lpstr>Люди помогают животным  пережить холодную зиму</vt:lpstr>
      <vt:lpstr>Впадают в спячку</vt:lpstr>
      <vt:lpstr>Впадают в спячку</vt:lpstr>
      <vt:lpstr>Впадают в спячку</vt:lpstr>
      <vt:lpstr>Впадают в спячку</vt:lpstr>
      <vt:lpstr>Птицы готовятся к зиме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Home-PC</cp:lastModifiedBy>
  <cp:revision>126</cp:revision>
  <dcterms:created xsi:type="dcterms:W3CDTF">2014-08-08T16:01:14Z</dcterms:created>
  <dcterms:modified xsi:type="dcterms:W3CDTF">2020-11-04T08:56:20Z</dcterms:modified>
</cp:coreProperties>
</file>