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308" r:id="rId3"/>
    <p:sldId id="307" r:id="rId4"/>
    <p:sldId id="309" r:id="rId5"/>
    <p:sldId id="301" r:id="rId6"/>
    <p:sldId id="310" r:id="rId7"/>
    <p:sldId id="278" r:id="rId8"/>
    <p:sldId id="277" r:id="rId9"/>
    <p:sldId id="279" r:id="rId10"/>
    <p:sldId id="311" r:id="rId11"/>
    <p:sldId id="286" r:id="rId12"/>
    <p:sldId id="312" r:id="rId13"/>
    <p:sldId id="313" r:id="rId14"/>
    <p:sldId id="302" r:id="rId15"/>
    <p:sldId id="306" r:id="rId16"/>
    <p:sldId id="31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5E2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71" autoAdjust="0"/>
  </p:normalViewPr>
  <p:slideViewPr>
    <p:cSldViewPr>
      <p:cViewPr varScale="1">
        <p:scale>
          <a:sx n="87" d="100"/>
          <a:sy n="87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6ED07-C65D-428E-A41D-F86542BB4109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FA916-AB8C-4E50-A5B9-0FA70B7029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328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AF594-3C50-48F7-B4D1-E18A46CB3896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23A70-646D-44B6-8501-94A1597E7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866E-167B-4715-891D-52C55DC13D20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8F498-AF17-474F-8F31-B12FB5373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2B64-FC35-47DF-AAFE-E9FB19A37E5E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15445-03C9-46BE-AE91-EFF0D7388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AF594-3C50-48F7-B4D1-E18A46CB38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23A70-646D-44B6-8501-94A1597E7B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14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ABF1-07C8-4B94-A034-28634D19A3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92C08-1499-4365-A10D-2F9B2BAF05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7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55636-16DA-49D8-AF24-C502E64561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F68B4-FCBE-460D-A737-65889FDFB2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7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E252C-7E7A-426A-A768-5E16233EA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43642-5ED5-4239-AEB8-EA41644F62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23AA9-1036-4408-A4D5-405ECBF0ED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B2C52-6B8C-4690-8374-1165D1AD0E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D35B-FEC6-4707-8DE3-9FE130122A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669A-0D75-4675-8915-5932151338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36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E2AFF-853F-42F5-8418-79727BA1A0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39A5C-6B87-48D6-BDF8-65B00E889D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1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E9EC3-004C-4F4B-B4E5-195C8A0732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4ADE6-DC8E-460F-BA99-7F20B94019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98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ABF1-07C8-4B94-A034-28634D19A35A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92C08-1499-4365-A10D-2F9B2BAF0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83372-C23E-4B9C-8747-9908382961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70A19-E531-48E8-80D0-AA1F89E583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27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866E-167B-4715-891D-52C55DC13D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8F498-AF17-474F-8F31-B12FB53733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3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2B64-FC35-47DF-AAFE-E9FB19A37E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15445-03C9-46BE-AE91-EFF0D7388D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5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55636-16DA-49D8-AF24-C502E64561D0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F68B4-FCBE-460D-A737-65889FDFB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E252C-7E7A-426A-A768-5E16233EA980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43642-5ED5-4239-AEB8-EA41644F6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23AA9-1036-4408-A4D5-405ECBF0ED69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B2C52-6B8C-4690-8374-1165D1AD0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D35B-FEC6-4707-8DE3-9FE130122AFA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669A-0D75-4675-8915-593215133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E2AFF-853F-42F5-8418-79727BA1A059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39A5C-6B87-48D6-BDF8-65B00E889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E9EC3-004C-4F4B-B4E5-195C8A07321D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4ADE6-DC8E-460F-BA99-7F20B9401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83372-C23E-4B9C-8747-9908382961C8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70A19-E531-48E8-80D0-AA1F89E58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97E4DD-24EA-4249-8FAD-5CDC54E2A1A6}" type="datetimeFigureOut">
              <a:rPr lang="ru-RU"/>
              <a:pPr>
                <a:defRPr/>
              </a:pPr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A56A45-90DC-4A4D-AC17-F619B866A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" descr="D:\Лидия\шаблоны\для работы\ramki\stolb3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257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97E4DD-24EA-4249-8FAD-5CDC54E2A1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A56A45-90DC-4A4D-AC17-F619B866AD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1" name="Picture 2" descr="D:\Лидия\шаблоны\для работы\ramki\stolb3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257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500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&#1050;&#1088;&#1077;&#1097;&#1077;&#1085;&#1080;&#1077;%20&#1056;&#1091;&#1089;&#1080;_Trim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1;&#1087;&#1077;&#1088;_&#1092;&#1080;&#1079;&#1082;&#1091;&#1083;&#1100;&#1090;&#1084;&#1080;&#1085;&#1091;&#1090;&#1082;&#1072;_&#1076;&#1083;&#1103;_&#1091;&#1088;&#1086;&#1082;&#1072;%2012.mp4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704856" cy="280831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организация жизни, при которой существует единая система управления людьми, проживающими на одной территории; взаимоотношения между ними регулируются на основе единых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законов.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3789040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Летопись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идол, государство, дань, князь.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3717032"/>
            <a:ext cx="1708673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Диктант:</a:t>
            </a:r>
          </a:p>
        </p:txBody>
      </p:sp>
    </p:spTree>
    <p:extLst>
      <p:ext uri="{BB962C8B-B14F-4D97-AF65-F5344CB8AC3E}">
        <p14:creationId xmlns:p14="http://schemas.microsoft.com/office/powerpoint/2010/main" val="402947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neizvestniy-geniy.ru/images/works/photo/2012/10/738208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1"/>
          <a:stretch/>
        </p:blipFill>
        <p:spPr bwMode="auto">
          <a:xfrm>
            <a:off x="1641367" y="3212976"/>
            <a:ext cx="697418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6490" y="836712"/>
            <a:ext cx="66639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spcBef>
                <a:spcPts val="638"/>
              </a:spcBef>
              <a:buClrTx/>
              <a:buFontTx/>
              <a:buNone/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таинстве Крещения великий князь Владимир получил имя </a:t>
            </a:r>
            <a:r>
              <a:rPr lang="ru-RU" alt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в переводе обозначает «царственный».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4114" y="260648"/>
            <a:ext cx="66639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>
              <a:spcBef>
                <a:spcPts val="638"/>
              </a:spcBef>
              <a:buClrTx/>
              <a:buFontTx/>
              <a:buNone/>
            </a:pPr>
            <a:r>
              <a:rPr lang="ru-RU" alt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988 год Крещение Руси</a:t>
            </a:r>
            <a:endParaRPr lang="ru-RU" alt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get-zen_doc/18497/pub_5b5aeec25ef0fd00a823e430_5b5aef213f967600a9a75c21/scale_120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44" y="2119873"/>
            <a:ext cx="7896877" cy="4738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052313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26 мая 2010 года Правительство нашей страны приняло указ о назначении памятной даты – </a:t>
            </a:r>
            <a:r>
              <a:rPr lang="ru-RU" sz="20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День Крещения Руси - 28 июля.</a:t>
            </a:r>
            <a:endParaRPr lang="ru-RU" sz="2000" u="sng" dirty="0"/>
          </a:p>
        </p:txBody>
      </p:sp>
    </p:spTree>
    <p:extLst>
      <p:ext uri="{BB962C8B-B14F-4D97-AF65-F5344CB8AC3E}">
        <p14:creationId xmlns:p14="http://schemas.microsoft.com/office/powerpoint/2010/main" val="30279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171400"/>
            <a:ext cx="9684568" cy="726342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908720"/>
            <a:ext cx="5904656" cy="417646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Владимир после крещения сильно изменился. Из жестокого человека он превратился в мягкого и доброго. По приказу князя бедным людям стали бесплатно раздавать пищу и одежду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 smtClean="0"/>
              <a:t> У </a:t>
            </a:r>
            <a:r>
              <a:rPr lang="ru-RU" sz="2000" dirty="0"/>
              <a:t>него во дворе всегда стояли столы с едой для бедных людей, он всех принимал, всех обогревал, как солнышко. За это его стали называть, </a:t>
            </a:r>
            <a:r>
              <a:rPr lang="ru-RU" sz="2000" u="sng" dirty="0"/>
              <a:t>Владимир Красно Солнышко</a:t>
            </a:r>
            <a:r>
              <a:rPr lang="ru-RU" sz="2000" dirty="0"/>
              <a:t>. </a:t>
            </a:r>
            <a:r>
              <a:rPr lang="ru-RU" sz="2000" dirty="0" smtClean="0"/>
              <a:t>Обвенчавшись </a:t>
            </a:r>
            <a:r>
              <a:rPr lang="ru-RU" sz="2000" dirty="0"/>
              <a:t>с Анной, отказался от многожёнства.</a:t>
            </a:r>
          </a:p>
          <a:p>
            <a:pPr marL="0" indent="0">
              <a:buNone/>
            </a:pPr>
            <a:r>
              <a:rPr lang="ru-RU" sz="2000" dirty="0" smtClean="0"/>
              <a:t>На Руси началось </a:t>
            </a:r>
            <a:r>
              <a:rPr lang="ru-RU" sz="2000" dirty="0"/>
              <a:t>строительство храмов и монастырей.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7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620688"/>
            <a:ext cx="5763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Значение принятия христианства.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40768"/>
            <a:ext cx="6552728" cy="2934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-Укрепилась власть князя, русский народ стал единым.</a:t>
            </a:r>
          </a:p>
          <a:p>
            <a:pPr>
              <a:spcBef>
                <a:spcPts val="150"/>
              </a:spcBef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-Усилились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связи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христианскими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странами.</a:t>
            </a:r>
          </a:p>
          <a:p>
            <a:pPr>
              <a:spcBef>
                <a:spcPts val="150"/>
              </a:spcBef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-Изменились семейные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ценности.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"/>
              </a:spcBef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Стала развиваться культура, письменность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грамотность.</a:t>
            </a:r>
          </a:p>
          <a:p>
            <a:pPr>
              <a:spcBef>
                <a:spcPts val="150"/>
              </a:spcBef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-Люди стали лучше относиться друг к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другу.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4" name="Picture 6" descr="https://avatanplus.com/files/resources/original/5a2275625eab2160169a88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239" y="4653136"/>
            <a:ext cx="3174337" cy="190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581" y="836712"/>
            <a:ext cx="8229600" cy="101297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 задание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9037" y="2204864"/>
            <a:ext cx="7211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n-lt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§6, 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тветить на вопросы к параграфу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стр. 55. Читать документ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стр. 55.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124744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-Сегодня </a:t>
            </a:r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уроке я узнал(а)…</a:t>
            </a:r>
            <a:endParaRPr lang="ru-RU" sz="28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-Мне понравилось...</a:t>
            </a:r>
            <a:endParaRPr lang="ru-RU" sz="28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-Урок </a:t>
            </a:r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 мне для жизни… </a:t>
            </a:r>
            <a:endParaRPr lang="ru-RU" sz="28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https://image.jimcdn.com/app/cms/image/transf/dimension=486x10000:format=png/path/s8d2b5b7060793e46/image/i787adf08845c1338/version/1429029834/imag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5816" y="3717032"/>
            <a:ext cx="3795849" cy="2952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851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1138138"/>
          </a:xfrm>
        </p:spPr>
        <p:txBody>
          <a:bodyPr/>
          <a:lstStyle/>
          <a:p>
            <a:r>
              <a:rPr lang="ru-RU" dirty="0" smtClean="0"/>
              <a:t>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Правление князя Владимира. Крещение Руси.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Картинки по запросу князь владимир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5" y="1916832"/>
            <a:ext cx="2971779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052480" y="2852936"/>
            <a:ext cx="367240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- рассмотреть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Древнерусского государства при князе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Владимире. Причины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процесс и итоги крещения Руси.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27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884368" cy="1183443"/>
          </a:xfrm>
        </p:spPr>
        <p:txBody>
          <a:bodyPr/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Междоусобица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борьба за власть между наследниками князя.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52480" y="285293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http://www.rhistory.ru/img/RICON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334" y="2247123"/>
            <a:ext cx="1790352" cy="23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http://fs3.familyspace.ru/images/photo/33/3321/33217683/p_438703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578" y="2245210"/>
            <a:ext cx="1906538" cy="235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3136" y="1643501"/>
            <a:ext cx="1205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Ярополк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59697" y="1609886"/>
            <a:ext cx="7585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7099213" y="1609886"/>
            <a:ext cx="137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5179414"/>
            <a:ext cx="7105216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980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– Владимир становиться великим князем киевским.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9018" y="2245210"/>
            <a:ext cx="1755285" cy="2344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883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" grpId="0"/>
      <p:bldP spid="9" grpId="0"/>
      <p:bldP spid="1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15616" y="764704"/>
            <a:ext cx="4248472" cy="5112568"/>
          </a:xfrm>
        </p:spPr>
        <p:txBody>
          <a:bodyPr/>
          <a:lstStyle/>
          <a:p>
            <a:r>
              <a:rPr lang="ru-RU" dirty="0" smtClean="0"/>
              <a:t>  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69350" y="150084"/>
            <a:ext cx="782873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-Владимир с этого года стал единоличным правителем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Руси;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-захватив власть, он в первую очередь воздал благодарность языческим богам и тем самым еще более укрепил язычество. Неподалеку от дворца Владимир приказал поставить новые статуи языческим богам. При Владимире в жертву богам, впервые за долгие годы, были принесены живые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-он восстановил единство Русской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земли;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-стремясь оградить южные границы Руси от постоянных набегов, Владимир предпринял строительство крепостей.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12584"/>
            <a:ext cx="4688321" cy="336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95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15616" y="764704"/>
            <a:ext cx="4248472" cy="5112568"/>
          </a:xfrm>
        </p:spPr>
        <p:txBody>
          <a:bodyPr/>
          <a:lstStyle/>
          <a:p>
            <a:r>
              <a:rPr lang="ru-RU" dirty="0" smtClean="0"/>
              <a:t>  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33943"/>
            <a:ext cx="5760640" cy="327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Горизонтальный свиток 5"/>
          <p:cNvSpPr/>
          <p:nvPr/>
        </p:nvSpPr>
        <p:spPr>
          <a:xfrm>
            <a:off x="1115616" y="50625"/>
            <a:ext cx="4285710" cy="3521333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В 980 г. Владимир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поставил на холме шесть богов во главе с Перуном.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Жителям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Руси давали понять, что Перун является главным среди божеств, так же как киевский князь среди славян.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05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908720"/>
            <a:ext cx="5760640" cy="496855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ДОКУМЕНТ     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«Повесть Временных лет» : </a:t>
            </a:r>
            <a:endParaRPr lang="ru-RU" sz="9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9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 986 г. в Киеве появились представители трёх стран.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Ислам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 отвергнут князем, поскольку воздержание от вина,  свинины было обременительно.</a:t>
            </a:r>
          </a:p>
          <a:p>
            <a:pPr algn="just"/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Иудаизм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из-за того, что евреи лишились своего государства и были рассеяны по всей земле.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Отверг князь и посланцев папы римского (католиков).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179512" y="29696"/>
            <a:ext cx="3500462" cy="1390462"/>
          </a:xfrm>
          <a:prstGeom prst="horizontalScroll">
            <a:avLst>
              <a:gd name="adj" fmla="val 21334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b="1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800" b="1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веры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980728"/>
            <a:ext cx="7056784" cy="4286280"/>
          </a:xfrm>
        </p:spPr>
        <p:txBody>
          <a:bodyPr/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Владимир отправил послов посмотреть, как поклоняются Богу в разных странах.  Вернувшись, те заявили, что мусульманский закон «не добр», что в немецкой церковной службе нет красоты, но зато греческую веру назвали самой лучшей.  В греческих храмах, говорили они, красота такая, что нельзя понять – на земле находишься или на небе. Так по легенде, свершился выбор веры. </a:t>
            </a: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15616" y="764704"/>
            <a:ext cx="4248472" cy="5112568"/>
          </a:xfrm>
        </p:spPr>
        <p:txBody>
          <a:bodyPr/>
          <a:lstStyle/>
          <a:p>
            <a:r>
              <a:rPr lang="ru-RU" dirty="0" smtClean="0"/>
              <a:t>  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21522"/>
            <a:ext cx="7632848" cy="2331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 принятия Русью христианства: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-Укрепить власти великого князя;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укрепление авторитета на международной арене;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-христиане не посягали на русские земли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ристианство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вера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одного бога Иисуса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867" y="3063819"/>
            <a:ext cx="5930410" cy="3544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Овал 2">
            <a:hlinkClick r:id="rId3" action="ppaction://hlinkfile"/>
          </p:cNvPr>
          <p:cNvSpPr/>
          <p:nvPr/>
        </p:nvSpPr>
        <p:spPr>
          <a:xfrm>
            <a:off x="8532440" y="6300649"/>
            <a:ext cx="360040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38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стор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стор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история</Template>
  <TotalTime>1758</TotalTime>
  <Words>523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Constantia</vt:lpstr>
      <vt:lpstr>Times New Roman</vt:lpstr>
      <vt:lpstr>история</vt:lpstr>
      <vt:lpstr>1_история</vt:lpstr>
      <vt:lpstr>Государство — организация жизни, при которой существует единая система управления людьми, проживающими на одной территории; взаимоотношения между ними регулируются на основе единых законов.</vt:lpstr>
      <vt:lpstr>     Правление князя Владимира. Крещение Руси.</vt:lpstr>
      <vt:lpstr>Междоусобица - это борьба за власть между наследниками князя.</vt:lpstr>
      <vt:lpstr>     </vt:lpstr>
      <vt:lpstr>     </vt:lpstr>
      <vt:lpstr>Презентация PowerPoint</vt:lpstr>
      <vt:lpstr>Презентация PowerPoint</vt:lpstr>
      <vt:lpstr>Презентация PowerPoint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 задание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Александр</cp:lastModifiedBy>
  <cp:revision>250</cp:revision>
  <dcterms:created xsi:type="dcterms:W3CDTF">2012-02-09T08:04:33Z</dcterms:created>
  <dcterms:modified xsi:type="dcterms:W3CDTF">2020-02-04T14:43:06Z</dcterms:modified>
  <cp:contentStatus/>
</cp:coreProperties>
</file>