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8" r:id="rId4"/>
    <p:sldId id="267" r:id="rId5"/>
    <p:sldId id="266" r:id="rId6"/>
    <p:sldId id="265" r:id="rId7"/>
    <p:sldId id="264" r:id="rId8"/>
    <p:sldId id="263" r:id="rId9"/>
    <p:sldId id="262" r:id="rId10"/>
    <p:sldId id="261" r:id="rId11"/>
    <p:sldId id="260" r:id="rId12"/>
    <p:sldId id="258" r:id="rId13"/>
    <p:sldId id="271" r:id="rId14"/>
    <p:sldId id="270" r:id="rId15"/>
    <p:sldId id="269" r:id="rId16"/>
    <p:sldId id="273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4631-99AA-4F29-9B9C-6437BF76D29A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1692-BBED-431B-B5DB-9574DB5E34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616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4631-99AA-4F29-9B9C-6437BF76D29A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1692-BBED-431B-B5DB-9574DB5E34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025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4631-99AA-4F29-9B9C-6437BF76D29A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1692-BBED-431B-B5DB-9574DB5E34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141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4631-99AA-4F29-9B9C-6437BF76D29A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1692-BBED-431B-B5DB-9574DB5E34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475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4631-99AA-4F29-9B9C-6437BF76D29A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1692-BBED-431B-B5DB-9574DB5E34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991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4631-99AA-4F29-9B9C-6437BF76D29A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1692-BBED-431B-B5DB-9574DB5E34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190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4631-99AA-4F29-9B9C-6437BF76D29A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1692-BBED-431B-B5DB-9574DB5E34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937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4631-99AA-4F29-9B9C-6437BF76D29A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1692-BBED-431B-B5DB-9574DB5E34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062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4631-99AA-4F29-9B9C-6437BF76D29A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1692-BBED-431B-B5DB-9574DB5E34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201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4631-99AA-4F29-9B9C-6437BF76D29A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1692-BBED-431B-B5DB-9574DB5E34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100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4631-99AA-4F29-9B9C-6437BF76D29A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1692-BBED-431B-B5DB-9574DB5E34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564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44631-99AA-4F29-9B9C-6437BF76D29A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E1692-BBED-431B-B5DB-9574DB5E34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235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1540" y="332656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Конспект открытого занятия по экспериментально-исследовательской деятельности в подготовительной группе, </a:t>
            </a:r>
            <a:endParaRPr lang="ru-RU" sz="3200" b="1" dirty="0" smtClean="0"/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тема</a:t>
            </a:r>
            <a:r>
              <a:rPr lang="ru-RU" sz="3600" b="1" dirty="0">
                <a:solidFill>
                  <a:srgbClr val="C00000"/>
                </a:solidFill>
              </a:rPr>
              <a:t>: </a:t>
            </a:r>
            <a:r>
              <a:rPr lang="ru-RU" sz="3600" b="1" dirty="0" smtClean="0">
                <a:solidFill>
                  <a:srgbClr val="C00000"/>
                </a:solidFill>
              </a:rPr>
              <a:t>«Путешествие на уроки в школе»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630932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Воспитатель: </a:t>
            </a:r>
            <a:r>
              <a:rPr lang="ru-RU" dirty="0" err="1" smtClean="0"/>
              <a:t>Ашифина</a:t>
            </a:r>
            <a:r>
              <a:rPr lang="ru-RU" dirty="0" smtClean="0"/>
              <a:t> Т.А. 14.10.22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2" t="7142" r="9683" b="10159"/>
          <a:stretch/>
        </p:blipFill>
        <p:spPr>
          <a:xfrm>
            <a:off x="3635896" y="2651156"/>
            <a:ext cx="1680518" cy="18393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2" t="7142" r="9683" b="10159"/>
          <a:stretch/>
        </p:blipFill>
        <p:spPr>
          <a:xfrm>
            <a:off x="3419872" y="4961487"/>
            <a:ext cx="1400133" cy="15324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2" t="7142" r="9683" b="10159"/>
          <a:stretch/>
        </p:blipFill>
        <p:spPr>
          <a:xfrm rot="18424025">
            <a:off x="7167695" y="4717088"/>
            <a:ext cx="1247733" cy="13656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2" t="7142" r="9683" b="10159"/>
          <a:stretch/>
        </p:blipFill>
        <p:spPr>
          <a:xfrm>
            <a:off x="323528" y="263063"/>
            <a:ext cx="785049" cy="8592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2" t="7142" r="9683" b="10159"/>
          <a:stretch/>
        </p:blipFill>
        <p:spPr>
          <a:xfrm rot="13119454">
            <a:off x="7312183" y="2459006"/>
            <a:ext cx="1136307" cy="1243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892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409" y="116632"/>
            <a:ext cx="86409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Кто правильно ухаживает за глазами? Почему? (Ответы детей). Почему нельзя тереть глаза руками? Руки могут быть грязными и грязь попадет в глаза. Зачеркните неправильную картинку. </a:t>
            </a:r>
            <a:br>
              <a:rPr lang="ru-RU" dirty="0"/>
            </a:br>
            <a:r>
              <a:rPr lang="ru-RU" dirty="0"/>
              <a:t>А теперь скажите, кто правильно сидит за столом, мальчик или девочка? Почему? (Ответы детей). Зачеркните неправильную картинку. Нельзя наклоняться близко к книге или тетрадке. Глаза быстро устают, когда смотрят на то, что расположено близко к ним. А если глаза устанут смотреть на близкое, значит нужно посмотреть на … (ответы детей) - далекое. На что например? (Ответы детей). На небо за окном, на потолок.</a:t>
            </a:r>
          </a:p>
          <a:p>
            <a:r>
              <a:rPr lang="ru-RU" dirty="0"/>
              <a:t>(Звенит звонок).</a:t>
            </a:r>
          </a:p>
          <a:p>
            <a:r>
              <a:rPr lang="ru-RU" dirty="0"/>
              <a:t>Звонок зовет нас на урок астрономии. (Показ учебника). Астрономия, о чем же эта наука? «Астра» в переводе с греческого языка означает «звезда». Так что же изучает наука астрономия? (Ответы детей). Астрономия — наука о звездах и всех небесных телах: планетах и их спутниках, кометах и многих других.</a:t>
            </a:r>
          </a:p>
          <a:p>
            <a:r>
              <a:rPr lang="ru-RU" dirty="0"/>
              <a:t>Представьте себя на уроке астрономии.</a:t>
            </a:r>
          </a:p>
        </p:txBody>
      </p:sp>
    </p:spTree>
    <p:extLst>
      <p:ext uri="{BB962C8B-B14F-4D97-AF65-F5344CB8AC3E}">
        <p14:creationId xmlns:p14="http://schemas.microsoft.com/office/powerpoint/2010/main" val="816136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59632" y="188640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Урок астрономии - «Далеко-близко»</a:t>
            </a:r>
          </a:p>
          <a:p>
            <a:pPr algn="ctr"/>
            <a:r>
              <a:rPr lang="ru-RU" dirty="0"/>
              <a:t>Взгляните на картину. (Показ).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908720"/>
            <a:ext cx="6768752" cy="45005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2641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260648"/>
            <a:ext cx="88569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Так выглядит Солнечная система. Вот наша планета, которая называется как? Земля. А Солнце — это звезда.</a:t>
            </a:r>
          </a:p>
          <a:p>
            <a:r>
              <a:rPr lang="ru-RU" dirty="0"/>
              <a:t>Что такое солнце,</a:t>
            </a:r>
            <a:br>
              <a:rPr lang="ru-RU" dirty="0"/>
            </a:br>
            <a:r>
              <a:rPr lang="ru-RU" dirty="0"/>
              <a:t>Если спросят вас,</a:t>
            </a:r>
            <a:br>
              <a:rPr lang="ru-RU" dirty="0"/>
            </a:br>
            <a:r>
              <a:rPr lang="ru-RU" dirty="0"/>
              <a:t>Отвечайте смело - </a:t>
            </a:r>
            <a:br>
              <a:rPr lang="ru-RU" dirty="0"/>
            </a:br>
            <a:r>
              <a:rPr lang="ru-RU" dirty="0"/>
              <a:t>Раскаленный газ.</a:t>
            </a:r>
          </a:p>
          <a:p>
            <a:r>
              <a:rPr lang="ru-RU" dirty="0"/>
              <a:t>- Представим, что включенная лампа — это раскаленное Солнце. Сожмите два кулака — это будут планеты. Теперь поднесите один кулак близко к лампе-Солнцу, а другой кулак — подальше от лампы. Что вы почувствовали? (Ответы детей). Чем ближе кулак к лампе, тем ему теплее. Чем дальше от лампы, тем больше расходятся в стороны лучи и тем меньше их попадает на кулак. </a:t>
            </a:r>
          </a:p>
          <a:p>
            <a:r>
              <a:rPr lang="ru-RU" dirty="0"/>
              <a:t>- А как же с планетами? На каких жарко и тепло, а на каких холодно. (Ответы детей).</a:t>
            </a:r>
          </a:p>
          <a:p>
            <a:r>
              <a:rPr lang="ru-RU" dirty="0"/>
              <a:t>- Чем ближе планета к Солнцу, тем жарче на ней, а чем дальше планета от Солнца, тем холоднее на ней. Покажите самую горячую планету. (Показ). Покажите самую холодную планету. (Показ). А наша планета расположена не очень близко и не очень далеко от Солнца. И только милая Земля во всем пригодна для жилья.</a:t>
            </a:r>
          </a:p>
          <a:p>
            <a:r>
              <a:rPr lang="ru-RU" dirty="0"/>
              <a:t>(Звенит звонок).</a:t>
            </a:r>
          </a:p>
        </p:txBody>
      </p:sp>
    </p:spTree>
    <p:extLst>
      <p:ext uri="{BB962C8B-B14F-4D97-AF65-F5344CB8AC3E}">
        <p14:creationId xmlns:p14="http://schemas.microsoft.com/office/powerpoint/2010/main" val="491537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5401" y="404664"/>
            <a:ext cx="87849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Урок физкультуры</a:t>
            </a:r>
          </a:p>
          <a:p>
            <a:r>
              <a:rPr lang="ru-RU" dirty="0"/>
              <a:t>- На уроках физкультуры вы познакомитесь с разными видами спорта, станете сильными, ловкими, быстрыми. А сейчас потренируемся.</a:t>
            </a:r>
          </a:p>
          <a:p>
            <a:r>
              <a:rPr lang="ru-RU" b="1" dirty="0" err="1"/>
              <a:t>Физминутка</a:t>
            </a:r>
            <a:r>
              <a:rPr lang="ru-RU" b="1" dirty="0"/>
              <a:t> «Будем спортом заниматься»</a:t>
            </a:r>
          </a:p>
          <a:p>
            <a:r>
              <a:rPr lang="ru-RU" dirty="0"/>
              <a:t>(Дети выполняют движения под музыку соответственно тексту и показу воспитателя).</a:t>
            </a:r>
          </a:p>
          <a:p>
            <a:r>
              <a:rPr lang="ru-RU" dirty="0"/>
              <a:t>(Звенит звонок).</a:t>
            </a:r>
          </a:p>
          <a:p>
            <a:r>
              <a:rPr lang="ru-RU" dirty="0"/>
              <a:t>- Звонок зовет нас на урок физики. (Показ учебника). Физика — наука о законах природы. На уроках физики вы узнаете, почему летают самолеты, почему одни предметы плавают, а другие тонут.</a:t>
            </a:r>
          </a:p>
          <a:p>
            <a:r>
              <a:rPr lang="ru-RU" dirty="0"/>
              <a:t>- Сейчас представим себя на уроке физики и попробуем разобраться, почему все падает вниз.</a:t>
            </a:r>
          </a:p>
        </p:txBody>
      </p:sp>
    </p:spTree>
    <p:extLst>
      <p:ext uri="{BB962C8B-B14F-4D97-AF65-F5344CB8AC3E}">
        <p14:creationId xmlns:p14="http://schemas.microsoft.com/office/powerpoint/2010/main" val="925927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56895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Урок физики - «Почему всё падает на землю?»</a:t>
            </a:r>
          </a:p>
          <a:p>
            <a:r>
              <a:rPr lang="ru-RU" dirty="0"/>
              <a:t>- Земля обладает силой притяжения. Все, что мы подбросим вверх, упадет вниз на землю. Подпрыгнув, мы тоже опустимся вниз. А вот как земля притягивает разные предметы, мы с вами постараемся сейчас выяснить. </a:t>
            </a:r>
          </a:p>
          <a:p>
            <a:r>
              <a:rPr lang="ru-RU" dirty="0"/>
              <a:t>- Встаньте рядом с наполненной песком тарелкой. Возьмите в руку три шарика: деревянный, пластиковый, бумажный. Какой из них самый тяжелый? Самый легкий? (Ответы детей). </a:t>
            </a:r>
          </a:p>
          <a:p>
            <a:r>
              <a:rPr lang="ru-RU" dirty="0"/>
              <a:t>- Поднимайте повыше и отпускайте шарики по очереди, так, чтобы они упали на песок. Обратите внимание, какой из них быстрее упадет — притянется к земле, а какой медленней. Также обратите внимание на след, оставленный шариком на песке в месте падения.</a:t>
            </a:r>
          </a:p>
          <a:p>
            <a:r>
              <a:rPr lang="ru-RU" dirty="0"/>
              <a:t>- Расскажите о результатах своих наблюдений. (Ответы детей). </a:t>
            </a:r>
            <a:br>
              <a:rPr lang="ru-RU" dirty="0"/>
            </a:br>
            <a:r>
              <a:rPr lang="ru-RU" dirty="0"/>
              <a:t>Чем легче предмет, тем медленней он падает — притягивается к земле. Тяжелые предметы ударяются сильнее. Удар сильнее, если предмет падает с большей высоты, тогда в песке увеличивается углубление.</a:t>
            </a:r>
          </a:p>
          <a:p>
            <a:r>
              <a:rPr lang="ru-RU" dirty="0"/>
              <a:t>Вывод: все предметы притягиваются землей и падают, но с разной силой и скоростью.</a:t>
            </a:r>
          </a:p>
          <a:p>
            <a:r>
              <a:rPr lang="ru-RU" dirty="0"/>
              <a:t>(Звенит звонок).</a:t>
            </a:r>
          </a:p>
          <a:p>
            <a:r>
              <a:rPr lang="ru-RU" dirty="0"/>
              <a:t>- Звонок зовет нас на урок географии. (Показ учебника).</a:t>
            </a:r>
          </a:p>
        </p:txBody>
      </p:sp>
    </p:spTree>
    <p:extLst>
      <p:ext uri="{BB962C8B-B14F-4D97-AF65-F5344CB8AC3E}">
        <p14:creationId xmlns:p14="http://schemas.microsoft.com/office/powerpoint/2010/main" val="1862269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27495"/>
            <a:ext cx="88435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Урок географии</a:t>
            </a:r>
          </a:p>
          <a:p>
            <a:r>
              <a:rPr lang="ru-RU" dirty="0"/>
              <a:t>- «Гео» в переводе с греческого языка означает «Земля». География - наука о Земле, о поверхности планеты Земля. На интереснейших уроках географии вы сможете познакомиться со всеми уголками планеты - с жаркой Африкой, ледяной Антарктидой, загадочной Австралией.</a:t>
            </a:r>
          </a:p>
          <a:p>
            <a:r>
              <a:rPr lang="ru-RU" dirty="0"/>
              <a:t>- Ребята, знаете ли вы, что это такое? (Показ. Ответы детей). Это глобус.</a:t>
            </a:r>
          </a:p>
          <a:p>
            <a:r>
              <a:rPr lang="ru-RU" dirty="0"/>
              <a:t>Города, моря найдём,</a:t>
            </a:r>
            <a:br>
              <a:rPr lang="ru-RU" dirty="0"/>
            </a:br>
            <a:r>
              <a:rPr lang="ru-RU" dirty="0"/>
              <a:t>Горы, части света.</a:t>
            </a:r>
            <a:br>
              <a:rPr lang="ru-RU" dirty="0"/>
            </a:br>
            <a:r>
              <a:rPr lang="ru-RU" dirty="0"/>
              <a:t>Умещается на нём</a:t>
            </a:r>
            <a:br>
              <a:rPr lang="ru-RU" dirty="0"/>
            </a:br>
            <a:r>
              <a:rPr lang="ru-RU" dirty="0"/>
              <a:t>Целая планета.</a:t>
            </a:r>
          </a:p>
          <a:p>
            <a:r>
              <a:rPr lang="ru-RU" dirty="0"/>
              <a:t>- А что означают цвета на глобусе? Зеленый цвет? (Ответы детей). Зеленый цвет означает леса. Белый цвет? (Ответы детей). Льды и снег. Коричневый цвет? (Ответы детей). Горы. А желтый? (Ответы детей). Пустыни.</a:t>
            </a:r>
          </a:p>
          <a:p>
            <a:r>
              <a:rPr lang="ru-RU" dirty="0"/>
              <a:t>- Покажи на глобусе большую Африканскую пустыню Сахара. (Вызывается ребенок).</a:t>
            </a:r>
          </a:p>
          <a:p>
            <a:r>
              <a:rPr lang="ru-RU" dirty="0"/>
              <a:t>- Вот о песчаных пустынях мы с вами и поговорим.</a:t>
            </a:r>
          </a:p>
          <a:p>
            <a:r>
              <a:rPr lang="ru-RU" dirty="0"/>
              <a:t>Что такое пустыня? (Ответы детей). Часть земли, покрытая песком. От какого слова произошло это название «пустыня». Прислушайтесь к слову. (Ответы детей). От слова «пусто». А почему? Потому что в пустыне почти ничего не растет и не живет. Но почему же? В пустыне нет воды. Много песка, который умеет течь. Как это? Попробуем разобраться.</a:t>
            </a:r>
          </a:p>
        </p:txBody>
      </p:sp>
    </p:spTree>
    <p:extLst>
      <p:ext uri="{BB962C8B-B14F-4D97-AF65-F5344CB8AC3E}">
        <p14:creationId xmlns:p14="http://schemas.microsoft.com/office/powerpoint/2010/main" val="4003505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295938"/>
            <a:ext cx="86409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Пересыпьте песок в пустую тарелку. Только старайтесь сыпать струйкой в одно место. Что получилось? (Ответы детей). В месте падения песка образовался песчаный холм. Песок сползает, как-бы стекает со склонов холма.</a:t>
            </a:r>
            <a:br>
              <a:rPr lang="ru-RU" dirty="0"/>
            </a:br>
            <a:r>
              <a:rPr lang="ru-RU" dirty="0"/>
              <a:t>А теперь попробуем изобразить ветер. Как это можно сделать? (Ответы детей). Подуть на песок? (Ответы детей). Подуйте слегка на песок. Что произошло? (Ответы детей). Песок стал двигаться.</a:t>
            </a:r>
          </a:p>
          <a:p>
            <a:r>
              <a:rPr lang="ru-RU" dirty="0"/>
              <a:t>- Попробуем разобраться, почему по пустыням не текут реки. С помощью пипетки налейте воду на песок. Что произошло? (Ответы детей). Песок впитал воду. Даже если в пустыне бывает дождь, вода мгновенно поглощается песком.</a:t>
            </a:r>
            <a:br>
              <a:rPr lang="ru-RU" dirty="0"/>
            </a:br>
            <a:r>
              <a:rPr lang="ru-RU" dirty="0"/>
              <a:t>Так почему же в пустыне почти нет воды, растений и животных? (Ответы детей). Песок постоянно движется, вода быстро впитывается песком.</a:t>
            </a:r>
          </a:p>
        </p:txBody>
      </p:sp>
    </p:spTree>
    <p:extLst>
      <p:ext uri="{BB962C8B-B14F-4D97-AF65-F5344CB8AC3E}">
        <p14:creationId xmlns:p14="http://schemas.microsoft.com/office/powerpoint/2010/main" val="41818161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372339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Tx/>
              <a:buChar char="-"/>
            </a:pPr>
            <a:r>
              <a:rPr lang="ru-RU" sz="3200" dirty="0" smtClean="0"/>
              <a:t>Наше </a:t>
            </a:r>
            <a:r>
              <a:rPr lang="ru-RU" sz="3200" dirty="0"/>
              <a:t>занятие подошло к концу. Мы с вами не успели поговорить еще о многих интересных науках, которые вам предстоит изучать в школе. Впереди у вас много интересных открытий. Желаю вам получит в школе много знаний и много хороших оценок. Спасибо! </a:t>
            </a:r>
            <a:endParaRPr lang="ru-RU" sz="3200" dirty="0" smtClean="0"/>
          </a:p>
          <a:p>
            <a:pPr marL="457200" indent="-457200" algn="ctr">
              <a:buFontTx/>
              <a:buChar char="-"/>
            </a:pPr>
            <a:r>
              <a:rPr lang="ru-RU" sz="3200" dirty="0" smtClean="0"/>
              <a:t>До </a:t>
            </a:r>
            <a:r>
              <a:rPr lang="ru-RU" sz="3200" dirty="0"/>
              <a:t>свидания!</a:t>
            </a:r>
          </a:p>
        </p:txBody>
      </p:sp>
    </p:spTree>
    <p:extLst>
      <p:ext uri="{BB962C8B-B14F-4D97-AF65-F5344CB8AC3E}">
        <p14:creationId xmlns:p14="http://schemas.microsoft.com/office/powerpoint/2010/main" val="1348283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116632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Цели:</a:t>
            </a:r>
          </a:p>
          <a:p>
            <a:r>
              <a:rPr lang="ru-RU" dirty="0"/>
              <a:t>Научить дошкольников развивать у себя исследовательские умения: выявлять проблему, собирать информацию, наблюдать, анализировать, обобщать, проводить эксперименты, делать выводы.</a:t>
            </a:r>
            <a:br>
              <a:rPr lang="ru-RU" dirty="0"/>
            </a:br>
            <a:r>
              <a:rPr lang="ru-RU" dirty="0"/>
              <a:t>Развивать интерес к исследованию и экспериментированию.</a:t>
            </a:r>
            <a:br>
              <a:rPr lang="ru-RU" dirty="0"/>
            </a:br>
            <a:r>
              <a:rPr lang="ru-RU" dirty="0"/>
              <a:t>Определить наиболее эффективные способы растворения веществ в воде.</a:t>
            </a:r>
            <a:br>
              <a:rPr lang="ru-RU" dirty="0"/>
            </a:br>
            <a:r>
              <a:rPr lang="ru-RU" dirty="0"/>
              <a:t>Установить связь между строением птичьего пера и его функцией.</a:t>
            </a:r>
            <a:br>
              <a:rPr lang="ru-RU" dirty="0"/>
            </a:br>
            <a:r>
              <a:rPr lang="ru-RU" dirty="0"/>
              <a:t>Подвести детей к выводу о необходимости стереоскопического зрения для человека, формировать знания о правильном уходе за глазами, научить снимать усталость с глаз (от аккомодационного напряжения).</a:t>
            </a:r>
            <a:br>
              <a:rPr lang="ru-RU" dirty="0"/>
            </a:br>
            <a:r>
              <a:rPr lang="ru-RU" dirty="0"/>
              <a:t>Установить зависимость удаленности от Солнца и температурой планет.</a:t>
            </a:r>
            <a:br>
              <a:rPr lang="ru-RU" dirty="0"/>
            </a:br>
            <a:r>
              <a:rPr lang="ru-RU" dirty="0"/>
              <a:t>Объяснить детям с помощью опыта, что земля обладает силой притяжения.</a:t>
            </a:r>
            <a:br>
              <a:rPr lang="ru-RU" dirty="0"/>
            </a:br>
            <a:r>
              <a:rPr lang="ru-RU" dirty="0"/>
              <a:t>Закрепить знания о свойствах песка.</a:t>
            </a:r>
            <a:br>
              <a:rPr lang="ru-RU" dirty="0"/>
            </a:br>
            <a:r>
              <a:rPr lang="ru-RU" dirty="0"/>
              <a:t>Обогащать активный словарь детей.</a:t>
            </a:r>
            <a:br>
              <a:rPr lang="ru-RU" dirty="0"/>
            </a:br>
            <a:r>
              <a:rPr lang="ru-RU" dirty="0"/>
              <a:t>Развивать умение делать выводы из результатов исследований и четко излагать свои мысли.</a:t>
            </a:r>
            <a:br>
              <a:rPr lang="ru-RU" dirty="0"/>
            </a:br>
            <a:r>
              <a:rPr lang="ru-RU" dirty="0"/>
              <a:t>Способствовать развитию познавательной активности детей, любознательность, наблюдательность, стремление к самостоятельному познанию и размышлению.</a:t>
            </a:r>
            <a:br>
              <a:rPr lang="ru-RU" dirty="0"/>
            </a:br>
            <a:r>
              <a:rPr lang="ru-RU" dirty="0"/>
              <a:t>Мотивировать детей к обучению в школе, заинтересовать различными школьными предметами.</a:t>
            </a:r>
          </a:p>
        </p:txBody>
      </p:sp>
    </p:spTree>
    <p:extLst>
      <p:ext uri="{BB962C8B-B14F-4D97-AF65-F5344CB8AC3E}">
        <p14:creationId xmlns:p14="http://schemas.microsoft.com/office/powerpoint/2010/main" val="2993641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60648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Оборудование:</a:t>
            </a:r>
          </a:p>
          <a:p>
            <a:r>
              <a:rPr lang="ru-RU" dirty="0"/>
              <a:t>Аудиозапись школьного звонка.</a:t>
            </a:r>
            <a:br>
              <a:rPr lang="ru-RU" dirty="0"/>
            </a:br>
            <a:r>
              <a:rPr lang="ru-RU" dirty="0"/>
              <a:t>Картины «Солнечная система», «Пустыня».</a:t>
            </a:r>
            <a:br>
              <a:rPr lang="ru-RU" dirty="0"/>
            </a:br>
            <a:r>
              <a:rPr lang="ru-RU" dirty="0"/>
              <a:t>Учебники «биология», «химия», «физика», «география», «анатомия», «астрономия».</a:t>
            </a:r>
            <a:br>
              <a:rPr lang="ru-RU" dirty="0"/>
            </a:br>
            <a:r>
              <a:rPr lang="ru-RU" dirty="0"/>
              <a:t>Лупы, перья маховые и пуховые.</a:t>
            </a:r>
            <a:br>
              <a:rPr lang="ru-RU" dirty="0"/>
            </a:br>
            <a:r>
              <a:rPr lang="ru-RU" dirty="0"/>
              <a:t>По два стаканчика с водой на каждого ребенка, шпатели, пипетки, емкости с растворенной краской.</a:t>
            </a:r>
            <a:br>
              <a:rPr lang="ru-RU" dirty="0"/>
            </a:br>
            <a:r>
              <a:rPr lang="ru-RU" dirty="0"/>
              <a:t>Листы бумаги, ручки с колпачком, картинки с изображением детей правильно и неправильно сидящих за столом, ухаживающих за глазами.</a:t>
            </a:r>
            <a:br>
              <a:rPr lang="ru-RU" dirty="0"/>
            </a:br>
            <a:r>
              <a:rPr lang="ru-RU" dirty="0"/>
              <a:t>Настольная лампа.</a:t>
            </a:r>
            <a:br>
              <a:rPr lang="ru-RU" dirty="0"/>
            </a:br>
            <a:r>
              <a:rPr lang="ru-RU" dirty="0"/>
              <a:t>Ранец, тетрадь, ручка, линейка, ластик, дневник, карандаш, учебник, альбом, цветные карандаши, кукла, бутылочка с соской.</a:t>
            </a:r>
            <a:br>
              <a:rPr lang="ru-RU" dirty="0"/>
            </a:br>
            <a:r>
              <a:rPr lang="ru-RU" dirty="0"/>
              <a:t>Пластиковые тарелки с песком, пустые тарелки, деревянные шарики, мячики для настольного тенниса, скатанные из салфеток шарики, клеенка.</a:t>
            </a:r>
          </a:p>
        </p:txBody>
      </p:sp>
    </p:spTree>
    <p:extLst>
      <p:ext uri="{BB962C8B-B14F-4D97-AF65-F5344CB8AC3E}">
        <p14:creationId xmlns:p14="http://schemas.microsoft.com/office/powerpoint/2010/main" val="1153055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25354"/>
            <a:ext cx="892899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Ход занятия:</a:t>
            </a:r>
          </a:p>
          <a:p>
            <a:r>
              <a:rPr lang="ru-RU" dirty="0"/>
              <a:t>- Здравствуйте, ребята! Скажите пожалуйста, вы из какой группы? (Ответы детей). Из подготовительной группы. Значит вы самые взрослые среди детей детского сада. Расскажите, какие у вас бывают занятия? (Ответы детей). Но, совсем </a:t>
            </a:r>
            <a:r>
              <a:rPr lang="ru-RU" dirty="0" err="1"/>
              <a:t>совсем</a:t>
            </a:r>
            <a:r>
              <a:rPr lang="ru-RU" dirty="0"/>
              <a:t> скоро придет пора прощаться с детским садом. Почему? (Ответы детей). Потому что вы станете школьниками. В школе нет занятий. Вместо них - … уроки. Много разных школьных предметов предстоит вам изучить на уроках. </a:t>
            </a:r>
          </a:p>
          <a:p>
            <a:r>
              <a:rPr lang="ru-RU" dirty="0"/>
              <a:t>- А что это за звук?</a:t>
            </a:r>
          </a:p>
          <a:p>
            <a:r>
              <a:rPr lang="ru-RU" dirty="0"/>
              <a:t>(Звенит звонок).</a:t>
            </a:r>
          </a:p>
          <a:p>
            <a:r>
              <a:rPr lang="ru-RU" dirty="0"/>
              <a:t>Он звенит, звенит, звенит,</a:t>
            </a:r>
            <a:br>
              <a:rPr lang="ru-RU" dirty="0"/>
            </a:br>
            <a:r>
              <a:rPr lang="ru-RU" dirty="0"/>
              <a:t>Очень многим он велит:</a:t>
            </a:r>
            <a:br>
              <a:rPr lang="ru-RU" dirty="0"/>
            </a:br>
            <a:r>
              <a:rPr lang="ru-RU" dirty="0"/>
              <a:t>То сядь да учись,</a:t>
            </a:r>
            <a:br>
              <a:rPr lang="ru-RU" dirty="0"/>
            </a:br>
            <a:r>
              <a:rPr lang="ru-RU" dirty="0"/>
              <a:t>То встань, разойдись.</a:t>
            </a:r>
            <a:br>
              <a:rPr lang="ru-RU" dirty="0"/>
            </a:br>
            <a:r>
              <a:rPr lang="ru-RU" dirty="0"/>
              <a:t>А что это звенело?</a:t>
            </a:r>
          </a:p>
          <a:p>
            <a:r>
              <a:rPr lang="ru-RU" dirty="0"/>
              <a:t>(Ответы детей). </a:t>
            </a:r>
          </a:p>
          <a:p>
            <a:r>
              <a:rPr lang="ru-RU" dirty="0"/>
              <a:t>- Это школьный звонок. Он сообщает о начале и конце урока. А сейчас мы с вами перенесемся в будущее: представьте, что вы — уже школьники, учитесь в школе и изучаете на уроках много интересных школьных предметов.</a:t>
            </a:r>
          </a:p>
          <a:p>
            <a:r>
              <a:rPr lang="ru-RU" dirty="0"/>
              <a:t>(Звенит звонок).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85020" y="5157192"/>
            <a:ext cx="69487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Звонок зовет нас на урок химии. (Показ учебника). Химия — наука о веществах, о том как они ведут себя в разных условиях. На уроках химии вы узнаете почему одни вещества не хотят смешиваться, а другие растворяются, а третьи при смешивании взрываются. </a:t>
            </a:r>
          </a:p>
          <a:p>
            <a:r>
              <a:rPr lang="ru-RU" dirty="0"/>
              <a:t>- Сейчас вы сможете почувствовать себя учениками на уроке химии.</a:t>
            </a:r>
          </a:p>
        </p:txBody>
      </p:sp>
    </p:spTree>
    <p:extLst>
      <p:ext uri="{BB962C8B-B14F-4D97-AF65-F5344CB8AC3E}">
        <p14:creationId xmlns:p14="http://schemas.microsoft.com/office/powerpoint/2010/main" val="3211304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8633" y="116632"/>
            <a:ext cx="87849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Урок химии - «Как вещества растворяются в воде?»</a:t>
            </a:r>
          </a:p>
          <a:p>
            <a:r>
              <a:rPr lang="ru-RU" dirty="0"/>
              <a:t>В один стакан с водой капните с помощью пипетки краску. Что вы видите? (Ответы детей). Капля медленно и неравномерно растворяется в воде. </a:t>
            </a:r>
            <a:br>
              <a:rPr lang="ru-RU" dirty="0"/>
            </a:br>
            <a:r>
              <a:rPr lang="ru-RU" dirty="0"/>
              <a:t>В другой стакан с водой также капните краску и с помощью шпателя размешайте. Что вы видите? (Ответы детей).Краска растворилась быстро.</a:t>
            </a:r>
            <a:br>
              <a:rPr lang="ru-RU" dirty="0"/>
            </a:br>
            <a:r>
              <a:rPr lang="ru-RU" dirty="0"/>
              <a:t>Какой вывод можно сделать из увиденного? (Ответы детей). Если мы хотим быстро и равномерно растворить вещество в воде, нужно размешать его.</a:t>
            </a:r>
            <a:br>
              <a:rPr lang="ru-RU" dirty="0"/>
            </a:br>
            <a:r>
              <a:rPr lang="ru-RU" dirty="0"/>
              <a:t>В обычной жизни как мы используем знание этой особенности растворения веществ в воде? (Ответы детей). Размешиваем сахар в чае или соль в супе.</a:t>
            </a:r>
          </a:p>
          <a:p>
            <a:r>
              <a:rPr lang="ru-RU" dirty="0"/>
              <a:t>(Звенит звонок).</a:t>
            </a:r>
          </a:p>
          <a:p>
            <a:r>
              <a:rPr lang="ru-RU" dirty="0"/>
              <a:t>- Звонок зовет нас на урок биологии. (Показ учебника). Биология — наука, которая изучает все живые существа. На уроках биологии вы узнаете много интересного о разных растениях, о самых больших обитателях планеты — китах и самых маленьких — микробах. </a:t>
            </a:r>
          </a:p>
          <a:p>
            <a:r>
              <a:rPr lang="ru-RU" dirty="0"/>
              <a:t>А сейчас представим себя на уроке биологии и поговорим о птицах.</a:t>
            </a:r>
          </a:p>
        </p:txBody>
      </p:sp>
    </p:spTree>
    <p:extLst>
      <p:ext uri="{BB962C8B-B14F-4D97-AF65-F5344CB8AC3E}">
        <p14:creationId xmlns:p14="http://schemas.microsoft.com/office/powerpoint/2010/main" val="2828581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197346"/>
            <a:ext cx="87849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Урок биологии - «Как устроены перья у птиц?»</a:t>
            </a:r>
          </a:p>
          <a:p>
            <a:r>
              <a:rPr lang="ru-RU" dirty="0"/>
              <a:t>- Птицам нужны разные перья. Перед вами перо маховое и перо пуховое. Давайте рассмотрим их. Что можно сказать о размерах перьев? (Ответы детей). Маховое перо намного больше пухового.</a:t>
            </a:r>
          </a:p>
          <a:p>
            <a:r>
              <a:rPr lang="ru-RU" dirty="0"/>
              <a:t>- Дайте упасть маховому перу и проследите за его падением. Как оно падало? (Ответы детей). Медленно, плавно кружась. А теперь проделайте то же самое с пуховым пером. Как оно падало? (Ответы детей). Еще медленней.</a:t>
            </a:r>
          </a:p>
          <a:p>
            <a:r>
              <a:rPr lang="ru-RU" dirty="0"/>
              <a:t>- А теперь рассмотрим стержень каждого пера. Чем они отличаются? (Ответы детей).У махового пера толстый и пустой внутри стержень. У пухового пера тонкий, мягкий стержень.</a:t>
            </a:r>
          </a:p>
          <a:p>
            <a:r>
              <a:rPr lang="ru-RU" dirty="0"/>
              <a:t>- Взмахните маховым и пуховым пером. Что вы ощутили? (Ответы детей). Маховое перо рассекает воздух резко, со звуком. Пуховое перо не рассекает воздух.</a:t>
            </a:r>
            <a:br>
              <a:rPr lang="ru-RU" dirty="0"/>
            </a:br>
            <a:r>
              <a:rPr lang="ru-RU" dirty="0"/>
              <a:t>Рассмотрите перья через лупу. Обратите внимание как волоски перьев расположены относительно друг друга. У махового пера волоски сцеплены между собой, а у пухового волоски расположены по отдельности.</a:t>
            </a:r>
          </a:p>
          <a:p>
            <a:r>
              <a:rPr lang="ru-RU" dirty="0"/>
              <a:t>- Давайте порассуждаем, для чего птицам такие перья? (Ответы детей).</a:t>
            </a:r>
          </a:p>
          <a:p>
            <a:r>
              <a:rPr lang="ru-RU" dirty="0"/>
              <a:t>Вывод: маховое и пуховое перо отличаются. Маховое перо помогает птице летать, а пуховое — сохранять тепло.</a:t>
            </a:r>
          </a:p>
        </p:txBody>
      </p:sp>
    </p:spTree>
    <p:extLst>
      <p:ext uri="{BB962C8B-B14F-4D97-AF65-F5344CB8AC3E}">
        <p14:creationId xmlns:p14="http://schemas.microsoft.com/office/powerpoint/2010/main" val="1056694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6950" y="260648"/>
            <a:ext cx="87849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(Звенит звонок).</a:t>
            </a:r>
          </a:p>
          <a:p>
            <a:r>
              <a:rPr lang="ru-RU" dirty="0"/>
              <a:t>- А этот звонок зовет не на урок, а на перемену!</a:t>
            </a:r>
          </a:p>
          <a:p>
            <a:r>
              <a:rPr lang="ru-RU" b="1" dirty="0"/>
              <a:t>Динамическая пауза «Перемена»</a:t>
            </a:r>
          </a:p>
          <a:p>
            <a:r>
              <a:rPr lang="ru-RU" dirty="0"/>
              <a:t>Дети выстраиваются в колонну, у первого ребенка — ранец, у последнего набор предметов, которые он передает по одному впереди стоящему. Когда предмет доходит до первого ребенка, он принимает решение: класть этот предмет в ранец, или он не нужен школьнику? Собранный ранец передается в обратном порядке.</a:t>
            </a:r>
          </a:p>
          <a:p>
            <a:r>
              <a:rPr lang="ru-RU" dirty="0"/>
              <a:t>(Звенит звонок).</a:t>
            </a:r>
          </a:p>
          <a:p>
            <a:r>
              <a:rPr lang="ru-RU" dirty="0"/>
              <a:t>- Звонок зовет нас на урок анатомии. (Показ учебника). Анатомия — наука, изучающая тело человека. На уроках анатомии вы узнаете, от чего зависит цвет волос у ребенка, сколько у человека костей, как работает сердце.</a:t>
            </a:r>
          </a:p>
          <a:p>
            <a:r>
              <a:rPr lang="ru-RU" dirty="0"/>
              <a:t>- Представьте себя на уроке анатомии.</a:t>
            </a:r>
          </a:p>
        </p:txBody>
      </p:sp>
    </p:spTree>
    <p:extLst>
      <p:ext uri="{BB962C8B-B14F-4D97-AF65-F5344CB8AC3E}">
        <p14:creationId xmlns:p14="http://schemas.microsoft.com/office/powerpoint/2010/main" val="227118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60648"/>
            <a:ext cx="87849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Урок </a:t>
            </a:r>
            <a:r>
              <a:rPr lang="ru-RU" b="1" dirty="0"/>
              <a:t>анатомии - «Зачем человеку два глаза?»</a:t>
            </a:r>
          </a:p>
          <a:p>
            <a:r>
              <a:rPr lang="ru-RU" dirty="0"/>
              <a:t>- Вот интересно, зачем человеку два глаза? А если бы был один большой глаз?</a:t>
            </a:r>
            <a:br>
              <a:rPr lang="ru-RU" dirty="0"/>
            </a:br>
            <a:r>
              <a:rPr lang="ru-RU" dirty="0"/>
              <a:t>Давайте выясним, сколько глаз лучше, два или один?</a:t>
            </a:r>
            <a:br>
              <a:rPr lang="ru-RU" dirty="0"/>
            </a:br>
            <a:r>
              <a:rPr lang="ru-RU" dirty="0"/>
              <a:t>Положите перед собой чистый лист бумаги, возьмите ручку и поставьте на листе точку. А теперь встаньте и попробуйте быстро попасть ручкой в нарисованную точку. Получилось? (Ответы детей). Это сделать легко. </a:t>
            </a:r>
          </a:p>
          <a:p>
            <a:r>
              <a:rPr lang="ru-RU" dirty="0"/>
              <a:t>- А теперь проделайте то же самое, закрыв рукой один глаз. Что скажете? Легко ли было выполнить это задание? </a:t>
            </a:r>
            <a:br>
              <a:rPr lang="ru-RU" dirty="0"/>
            </a:br>
            <a:r>
              <a:rPr lang="ru-RU" dirty="0"/>
              <a:t>Попробуем другой эксперимент: снимите колпачок с ручки и быстро наденьте его обратно. У вас возникли трудности? (Ответы детей). Нет. Это простое задание. А теперь снимите колпачок с ручки, зажмурьте один глаз и быстро наденьте колпачок на ручку. А как на этот раз? (Ответы детей). Задание выполнить оказалось не так уж просто.</a:t>
            </a:r>
          </a:p>
          <a:p>
            <a:r>
              <a:rPr lang="ru-RU" dirty="0"/>
              <a:t>- Это потому, что наши глаза передают в мозг две картинки, немного отличающиеся друг от друга.</a:t>
            </a:r>
            <a:br>
              <a:rPr lang="ru-RU" dirty="0"/>
            </a:br>
            <a:r>
              <a:rPr lang="ru-RU" dirty="0"/>
              <a:t>Так сколько же глаз нужно человеку? (Ответы детей). Два глаза.</a:t>
            </a:r>
          </a:p>
        </p:txBody>
      </p:sp>
    </p:spTree>
    <p:extLst>
      <p:ext uri="{BB962C8B-B14F-4D97-AF65-F5344CB8AC3E}">
        <p14:creationId xmlns:p14="http://schemas.microsoft.com/office/powerpoint/2010/main" val="1964622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159585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Дидактическое упражнение «Правильно и неправильно»</a:t>
            </a:r>
          </a:p>
          <a:p>
            <a:r>
              <a:rPr lang="ru-RU" dirty="0"/>
              <a:t>- Глаза надо беречь. Посмотрите на картинки.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98" t="51745" r="10699" b="6313"/>
          <a:stretch/>
        </p:blipFill>
        <p:spPr>
          <a:xfrm>
            <a:off x="2301673" y="3789040"/>
            <a:ext cx="2404120" cy="20569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1" r="3254" b="54733"/>
          <a:stretch/>
        </p:blipFill>
        <p:spPr>
          <a:xfrm>
            <a:off x="4940921" y="2852936"/>
            <a:ext cx="3015455" cy="22426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2" t="53739" r="53254" b="4734"/>
          <a:stretch/>
        </p:blipFill>
        <p:spPr>
          <a:xfrm>
            <a:off x="5796136" y="759750"/>
            <a:ext cx="2641728" cy="19097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3" t="6068" r="53254" b="46966"/>
          <a:stretch/>
        </p:blipFill>
        <p:spPr>
          <a:xfrm>
            <a:off x="1043608" y="1047800"/>
            <a:ext cx="3180205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1564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676</Words>
  <Application>Microsoft Office PowerPoint</Application>
  <PresentationFormat>Экран (4:3)</PresentationFormat>
  <Paragraphs>82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Samsung</cp:lastModifiedBy>
  <cp:revision>11</cp:revision>
  <dcterms:created xsi:type="dcterms:W3CDTF">2022-10-15T07:39:16Z</dcterms:created>
  <dcterms:modified xsi:type="dcterms:W3CDTF">2022-10-15T08:08:20Z</dcterms:modified>
</cp:coreProperties>
</file>