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4" r:id="rId9"/>
    <p:sldId id="268" r:id="rId10"/>
    <p:sldId id="265" r:id="rId11"/>
    <p:sldId id="266" r:id="rId12"/>
    <p:sldId id="271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476"/>
    <a:srgbClr val="EF78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E476">
            <a:alpha val="7294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9.wdp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5.jpe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620688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Сумка вместо пакета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1" y="3275757"/>
            <a:ext cx="4665399" cy="316835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Зажора Евгения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Сергеевна, учитель технологии</a:t>
            </a:r>
          </a:p>
          <a:p>
            <a:r>
              <a:rPr lang="ru-RU" sz="2800" dirty="0" err="1" smtClean="0">
                <a:solidFill>
                  <a:schemeClr val="tx1"/>
                </a:solidFill>
              </a:rPr>
              <a:t>МБОУг.ИркутскаСОШ</a:t>
            </a:r>
            <a:r>
              <a:rPr lang="ru-RU" sz="2800" dirty="0" smtClean="0">
                <a:solidFill>
                  <a:schemeClr val="tx1"/>
                </a:solidFill>
              </a:rPr>
              <a:t>№ 42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+12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AutoShape 4" descr="https://sheika-matka.ru/wp-content/webp-express/webp-images/doc-root/wp-content/uploads/2017/09/podshivanie-sheiki-pered-rodami-900x1024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C:\Users\Sergei\Desktop\20210427_2338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689"/>
          <a:stretch/>
        </p:blipFill>
        <p:spPr bwMode="auto">
          <a:xfrm rot="5400000">
            <a:off x="-138577" y="2884666"/>
            <a:ext cx="445260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https://img1.liveinternet.ru/images/attach/c/2/74/355/74355029_ogjets254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77637"/>
            <a:ext cx="2016224" cy="128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9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Sergei\Desktop\мастер класс\20210425_200412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43" r="15336"/>
          <a:stretch/>
        </p:blipFill>
        <p:spPr bwMode="auto">
          <a:xfrm>
            <a:off x="5364088" y="1686690"/>
            <a:ext cx="3598490" cy="2980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Sergei\Desktop\мастер класс\20210424_221436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67"/>
          <a:stretch/>
        </p:blipFill>
        <p:spPr bwMode="auto">
          <a:xfrm>
            <a:off x="298401" y="1628800"/>
            <a:ext cx="386433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Sergei\Desktop\мастер класс\20210425_200501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01" y="4077072"/>
            <a:ext cx="3864334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07318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 основным деталям сумки приметать, притачать дно, предварительно укрепив </a:t>
            </a:r>
            <a:r>
              <a:rPr lang="ru-RU" sz="2400" dirty="0" err="1"/>
              <a:t>флизелином</a:t>
            </a:r>
            <a:r>
              <a:rPr lang="ru-RU" sz="2400" dirty="0"/>
              <a:t> или плотной тканью. Обметать срезы.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85953" y="131065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0658" y="37077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2377" y="125031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11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Sergei\Desktop\мастер класс\20210425_203324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90" r="17791"/>
          <a:stretch/>
        </p:blipFill>
        <p:spPr bwMode="auto">
          <a:xfrm>
            <a:off x="2339752" y="1600790"/>
            <a:ext cx="4896544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5536" y="198627"/>
            <a:ext cx="83205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Сложить детали сумки пополам лицевой стороной внутрь, уравнять боковые срезы. Стачать. </a:t>
            </a:r>
            <a:r>
              <a:rPr lang="ru-RU" sz="2400" dirty="0" smtClean="0"/>
              <a:t>Ширина шва 7-10 мм. Обметать </a:t>
            </a:r>
            <a:r>
              <a:rPr lang="ru-RU" sz="2400" dirty="0"/>
              <a:t>срезы.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797152"/>
            <a:ext cx="1369981" cy="155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651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437112"/>
            <a:ext cx="8229600" cy="21210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/>
              <a:t>Формируем донышко.  Взять в каждую руку по уголку по краям выреза и развести их так, чтобы совместить боковой шов с линией середины донышка. Зафиксировать и застрочить  получившейся прямой срез двойной строчкой. В результате должна получиться вот такая конструкция. </a:t>
            </a:r>
          </a:p>
          <a:p>
            <a:pPr marL="0" indent="0">
              <a:buNone/>
            </a:pPr>
            <a:r>
              <a:rPr lang="ru-RU" sz="2400" dirty="0"/>
              <a:t>Эти же манипуляции проводим и со вторым уголком сумки.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 descr="C:\Users\Sergei\Desktop\мастер класс\20210425_204320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37" r="16259"/>
          <a:stretch/>
        </p:blipFill>
        <p:spPr bwMode="auto">
          <a:xfrm>
            <a:off x="241092" y="476672"/>
            <a:ext cx="4392488" cy="3861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C:\Users\Sergei\Desktop\мастер класс\20210425_204338.jpg"/>
          <p:cNvPicPr>
            <a:picLocks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64" r="35582" b="16019"/>
          <a:stretch/>
        </p:blipFill>
        <p:spPr bwMode="auto">
          <a:xfrm>
            <a:off x="4860032" y="476672"/>
            <a:ext cx="3816424" cy="3861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45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ergei\Desktop\мастер класс\20210425_224458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0" t="30773" r="14323" b="19900"/>
          <a:stretch/>
        </p:blipFill>
        <p:spPr bwMode="auto">
          <a:xfrm>
            <a:off x="4448360" y="3933056"/>
            <a:ext cx="4516127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Sergei\Desktop\мастер класс\20210425_223100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3" t="20642" r="8007" b="14533"/>
          <a:stretch/>
        </p:blipFill>
        <p:spPr bwMode="auto">
          <a:xfrm>
            <a:off x="4413932" y="1196752"/>
            <a:ext cx="4550555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35773"/>
            <a:ext cx="8229600" cy="1143000"/>
          </a:xfrm>
        </p:spPr>
        <p:txBody>
          <a:bodyPr/>
          <a:lstStyle/>
          <a:p>
            <a:r>
              <a:rPr lang="ru-RU" dirty="0" smtClean="0"/>
              <a:t>Обработка верхнего среза 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19988" y="925426"/>
            <a:ext cx="4063980" cy="52951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Из ткани–партнера выкроить прямоугольник длинной равной ширине сумки умноженной на 2, шириной 150мм. Стачать деталь по короткому срезу- ширина шва 10мм. Обметать.</a:t>
            </a:r>
          </a:p>
          <a:p>
            <a:pPr marL="0" indent="0">
              <a:buNone/>
            </a:pPr>
            <a:r>
              <a:rPr lang="ru-RU" sz="2400" dirty="0" smtClean="0"/>
              <a:t>Верхний обработать швом </a:t>
            </a:r>
            <a:r>
              <a:rPr lang="ru-RU" sz="2400" dirty="0" err="1" smtClean="0"/>
              <a:t>вподгибку</a:t>
            </a:r>
            <a:r>
              <a:rPr lang="ru-RU" sz="2400" dirty="0" smtClean="0"/>
              <a:t> с закрытым срезом- 20мм. Застрочить на 2мм от края внутреннего подгиба, оставив незашитым 15мм. В полученную </a:t>
            </a:r>
            <a:r>
              <a:rPr lang="ru-RU" sz="2400" dirty="0" err="1" smtClean="0"/>
              <a:t>кулиску</a:t>
            </a:r>
            <a:r>
              <a:rPr lang="ru-RU" sz="2400" dirty="0" smtClean="0"/>
              <a:t> вставить шнур.</a:t>
            </a:r>
          </a:p>
        </p:txBody>
      </p:sp>
    </p:spTree>
    <p:extLst>
      <p:ext uri="{BB962C8B-B14F-4D97-AF65-F5344CB8AC3E}">
        <p14:creationId xmlns:p14="http://schemas.microsoft.com/office/powerpoint/2010/main" val="105319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ergei\Desktop\мастер класс\20210426_15583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9" r="12471"/>
          <a:stretch/>
        </p:blipFill>
        <p:spPr bwMode="auto">
          <a:xfrm>
            <a:off x="4067944" y="722313"/>
            <a:ext cx="4752527" cy="519348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141277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Сложить эту деталь с сумкой лицевыми сторонами внутрь. Между ними вставить ручки. Сметать, стачать. Ширина шва 10мм.</a:t>
            </a:r>
          </a:p>
          <a:p>
            <a:r>
              <a:rPr lang="ru-RU" sz="2400" dirty="0" smtClean="0"/>
              <a:t>Отогнуть пришитую деталь внутрь сумки, выметать кант 3мм, прострочить.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763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548680"/>
            <a:ext cx="4608512" cy="1143000"/>
          </a:xfrm>
        </p:spPr>
        <p:txBody>
          <a:bodyPr/>
          <a:lstStyle/>
          <a:p>
            <a:r>
              <a:rPr lang="ru-RU" dirty="0" smtClean="0"/>
              <a:t>Сумка готова!</a:t>
            </a:r>
            <a:endParaRPr lang="ru-RU" dirty="0"/>
          </a:p>
        </p:txBody>
      </p:sp>
      <p:pic>
        <p:nvPicPr>
          <p:cNvPr id="4098" name="Picture 2" descr="C:\Users\Sergei\Desktop\20210427_2338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689"/>
          <a:stretch/>
        </p:blipFill>
        <p:spPr bwMode="auto">
          <a:xfrm rot="5400000">
            <a:off x="-342388" y="1934676"/>
            <a:ext cx="5822422" cy="362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6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976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Сумка </a:t>
            </a:r>
            <a:r>
              <a:rPr lang="ru-RU" dirty="0"/>
              <a:t>хозяйственная из хлопчатобумажной ткани</a:t>
            </a:r>
            <a:r>
              <a:rPr lang="ru-RU" dirty="0" smtClean="0"/>
              <a:t>. Она состоит из основной детали, дна и  ручек. </a:t>
            </a:r>
            <a:r>
              <a:rPr lang="ru-RU" dirty="0"/>
              <a:t>На лицевой стороне сумки рисунок, выполненный акриловыми красками для ткани.</a:t>
            </a:r>
          </a:p>
          <a:p>
            <a:pPr marL="0" indent="0">
              <a:buNone/>
            </a:pPr>
            <a:r>
              <a:rPr lang="ru-RU" dirty="0" smtClean="0"/>
              <a:t>На горловине сумки расположен своеобразный «мешок», который завязывается на </a:t>
            </a:r>
            <a:r>
              <a:rPr lang="ru-RU" dirty="0" err="1" smtClean="0"/>
              <a:t>кулиску</a:t>
            </a:r>
            <a:r>
              <a:rPr lang="ru-RU" dirty="0" smtClean="0"/>
              <a:t>. Дно и одна сторона ручек выполнены из ткани – партнера, что создает дополнительный декор. </a:t>
            </a:r>
            <a:endParaRPr lang="ru-RU" dirty="0"/>
          </a:p>
        </p:txBody>
      </p:sp>
      <p:pic>
        <p:nvPicPr>
          <p:cNvPr id="4" name="Picture 13" descr="https://fsd.multiurok.ru/html/2019/03/08/s_5c82b02911198/1108472_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187" l="408" r="9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517232"/>
            <a:ext cx="46672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3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Выполнить эскиз.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Определить размеры изделия.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Построить чертеж сумки.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Раскроить детали 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Пошив сумки.</a:t>
            </a:r>
            <a:endParaRPr lang="ru-RU" dirty="0"/>
          </a:p>
        </p:txBody>
      </p:sp>
      <p:pic>
        <p:nvPicPr>
          <p:cNvPr id="3076" name="Picture 4" descr="https://i.pinimg.com/originals/88/6b/5c/886b5c8b07233000a4db1766c6acf6e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05064"/>
            <a:ext cx="315397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https://sheika-matka.ru/wp-content/webp-express/webp-images/doc-root/wp-content/uploads/2017/09/podshivanie-sheiki-pered-rodami-900x1024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sheika-matka.ru/wp-content/webp-express/webp-images/doc-root/wp-content/uploads/2017/09/podshivanie-sheiki-pered-rodami-900x1024.jpg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8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38" y="0"/>
            <a:ext cx="8229600" cy="778098"/>
          </a:xfrm>
        </p:spPr>
        <p:txBody>
          <a:bodyPr/>
          <a:lstStyle/>
          <a:p>
            <a:r>
              <a:rPr lang="ru-RU" dirty="0" smtClean="0"/>
              <a:t>Чертеж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665" y="5301208"/>
            <a:ext cx="8618815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Для построения чертежа надо знать её размеры: длину и ширину основной детали, дна и ручек.  </a:t>
            </a:r>
            <a:endParaRPr lang="ru-RU" sz="2800" dirty="0"/>
          </a:p>
        </p:txBody>
      </p:sp>
      <p:sp>
        <p:nvSpPr>
          <p:cNvPr id="123" name="TextBox 122"/>
          <p:cNvSpPr txBox="1"/>
          <p:nvPr/>
        </p:nvSpPr>
        <p:spPr>
          <a:xfrm>
            <a:off x="5685635" y="873592"/>
            <a:ext cx="369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40</a:t>
            </a:r>
            <a:endParaRPr lang="ru-RU" sz="1400" dirty="0"/>
          </a:p>
        </p:txBody>
      </p:sp>
      <p:grpSp>
        <p:nvGrpSpPr>
          <p:cNvPr id="159" name="Группа 158"/>
          <p:cNvGrpSpPr/>
          <p:nvPr/>
        </p:nvGrpSpPr>
        <p:grpSpPr>
          <a:xfrm>
            <a:off x="394384" y="1064597"/>
            <a:ext cx="8058312" cy="4042486"/>
            <a:chOff x="394384" y="1064597"/>
            <a:chExt cx="8058312" cy="404248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86065" y="1324095"/>
              <a:ext cx="2736304" cy="26642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302506" y="1361681"/>
              <a:ext cx="537910" cy="34203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716392" y="1331086"/>
              <a:ext cx="2736304" cy="129614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698859" y="1730956"/>
              <a:ext cx="343280" cy="5755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124708" y="1723602"/>
              <a:ext cx="324036" cy="5755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672992" y="1314040"/>
              <a:ext cx="0" cy="2684406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4114509" y="1360099"/>
              <a:ext cx="18134" cy="3419394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4287082" y="5046747"/>
              <a:ext cx="54976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5529832" y="2318628"/>
              <a:ext cx="0" cy="348496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886065" y="4305584"/>
              <a:ext cx="273630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5535309" y="1728211"/>
              <a:ext cx="0" cy="61768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flipV="1">
              <a:off x="5687449" y="1198390"/>
              <a:ext cx="376239" cy="120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6200000">
              <a:off x="3710892" y="2819676"/>
              <a:ext cx="1728191" cy="3693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Ручка        4 дет.</a:t>
              </a:r>
              <a:endParaRPr lang="ru-RU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35126" y="2008171"/>
              <a:ext cx="1638182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Основа</a:t>
              </a:r>
            </a:p>
            <a:p>
              <a:pPr algn="ctr"/>
              <a:r>
                <a:rPr lang="ru-RU" b="1" dirty="0" smtClean="0"/>
                <a:t>2 дет.</a:t>
              </a:r>
              <a:endParaRPr lang="ru-RU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507371" y="1657474"/>
              <a:ext cx="1233137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Дно </a:t>
              </a:r>
            </a:p>
            <a:p>
              <a:pPr algn="ctr"/>
              <a:r>
                <a:rPr lang="ru-RU" b="1" dirty="0" smtClean="0"/>
                <a:t>1 дет.</a:t>
              </a:r>
              <a:endParaRPr lang="ru-RU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07525" y="4766404"/>
              <a:ext cx="3870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25</a:t>
              </a:r>
              <a:endParaRPr lang="ru-RU" sz="1400" dirty="0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3670465" y="2966730"/>
              <a:ext cx="598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580</a:t>
              </a:r>
              <a:endParaRPr lang="ru-RU" sz="1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60695" y="4008501"/>
              <a:ext cx="457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430</a:t>
              </a:r>
              <a:endParaRPr lang="ru-RU" sz="1400" dirty="0"/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297209" y="2443071"/>
              <a:ext cx="50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340</a:t>
              </a:r>
              <a:endParaRPr lang="ru-RU" sz="1400" dirty="0"/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flipV="1">
              <a:off x="5704466" y="2989185"/>
              <a:ext cx="2736304" cy="15156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886842" y="3965859"/>
              <a:ext cx="0" cy="4030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3615220" y="3965859"/>
              <a:ext cx="0" cy="4030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5708482" y="2673289"/>
              <a:ext cx="0" cy="4030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flipV="1">
              <a:off x="8444722" y="2673289"/>
              <a:ext cx="0" cy="4030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4032166" y="4782061"/>
              <a:ext cx="332820" cy="19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4032166" y="1363372"/>
              <a:ext cx="284060" cy="32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4307068" y="4782061"/>
              <a:ext cx="0" cy="3250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4836846" y="4779493"/>
              <a:ext cx="0" cy="3250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H="1">
              <a:off x="548272" y="1324095"/>
              <a:ext cx="346160" cy="69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flipH="1">
              <a:off x="573896" y="3988391"/>
              <a:ext cx="346160" cy="69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 стрелкой 93"/>
            <p:cNvCxnSpPr/>
            <p:nvPr/>
          </p:nvCxnSpPr>
          <p:spPr>
            <a:xfrm flipH="1">
              <a:off x="5530928" y="1366646"/>
              <a:ext cx="1096" cy="36156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V="1">
              <a:off x="6063688" y="1106382"/>
              <a:ext cx="0" cy="6299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 flipH="1">
              <a:off x="5422658" y="1364456"/>
              <a:ext cx="293734" cy="2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flipH="1">
              <a:off x="5422658" y="2673289"/>
              <a:ext cx="2778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 flipH="1">
              <a:off x="5422658" y="2318628"/>
              <a:ext cx="2906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Прямая соединительная линия 112"/>
            <p:cNvCxnSpPr/>
            <p:nvPr/>
          </p:nvCxnSpPr>
          <p:spPr>
            <a:xfrm flipH="1">
              <a:off x="5406776" y="1721412"/>
              <a:ext cx="293734" cy="2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Прямоугольник 121"/>
            <p:cNvSpPr/>
            <p:nvPr/>
          </p:nvSpPr>
          <p:spPr>
            <a:xfrm>
              <a:off x="6888914" y="2673289"/>
              <a:ext cx="4587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 smtClean="0"/>
                <a:t>430</a:t>
              </a:r>
              <a:endParaRPr lang="ru-RU" sz="1400" dirty="0"/>
            </a:p>
          </p:txBody>
        </p:sp>
        <p:sp>
          <p:nvSpPr>
            <p:cNvPr id="124" name="TextBox 123"/>
            <p:cNvSpPr txBox="1"/>
            <p:nvPr/>
          </p:nvSpPr>
          <p:spPr>
            <a:xfrm rot="16200000">
              <a:off x="5186177" y="2346090"/>
              <a:ext cx="3697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6</a:t>
              </a:r>
              <a:r>
                <a:rPr lang="ru-RU" sz="1400" dirty="0" smtClean="0"/>
                <a:t>0</a:t>
              </a:r>
              <a:endParaRPr lang="ru-RU" sz="1400" dirty="0"/>
            </a:p>
          </p:txBody>
        </p:sp>
        <p:sp>
          <p:nvSpPr>
            <p:cNvPr id="125" name="TextBox 124"/>
            <p:cNvSpPr txBox="1"/>
            <p:nvPr/>
          </p:nvSpPr>
          <p:spPr>
            <a:xfrm rot="16200000">
              <a:off x="5214890" y="1883164"/>
              <a:ext cx="3697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8</a:t>
              </a:r>
              <a:r>
                <a:rPr lang="ru-RU" sz="1400" dirty="0" smtClean="0"/>
                <a:t>0</a:t>
              </a:r>
              <a:endParaRPr lang="ru-RU" sz="1400" dirty="0"/>
            </a:p>
          </p:txBody>
        </p:sp>
        <p:sp>
          <p:nvSpPr>
            <p:cNvPr id="126" name="TextBox 125"/>
            <p:cNvSpPr txBox="1"/>
            <p:nvPr/>
          </p:nvSpPr>
          <p:spPr>
            <a:xfrm rot="16200000">
              <a:off x="5214889" y="1397622"/>
              <a:ext cx="3697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6</a:t>
              </a:r>
              <a:r>
                <a:rPr lang="ru-RU" sz="1400" dirty="0" smtClean="0"/>
                <a:t>0</a:t>
              </a:r>
              <a:endParaRPr lang="ru-RU" sz="1400" dirty="0"/>
            </a:p>
          </p:txBody>
        </p:sp>
        <p:cxnSp>
          <p:nvCxnSpPr>
            <p:cNvPr id="155" name="Прямая соединительная линия 154"/>
            <p:cNvCxnSpPr/>
            <p:nvPr/>
          </p:nvCxnSpPr>
          <p:spPr>
            <a:xfrm flipV="1">
              <a:off x="5713322" y="1064597"/>
              <a:ext cx="0" cy="27000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0671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67897"/>
          </a:xfrm>
        </p:spPr>
        <p:txBody>
          <a:bodyPr/>
          <a:lstStyle/>
          <a:p>
            <a:r>
              <a:rPr lang="ru-RU" dirty="0" smtClean="0"/>
              <a:t>Выкройка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5229200"/>
            <a:ext cx="8229600" cy="11469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Вырезать выкройку. </a:t>
            </a:r>
            <a:endParaRPr lang="ru-RU" sz="2800" dirty="0"/>
          </a:p>
        </p:txBody>
      </p:sp>
      <p:grpSp>
        <p:nvGrpSpPr>
          <p:cNvPr id="59" name="Группа 58"/>
          <p:cNvGrpSpPr/>
          <p:nvPr/>
        </p:nvGrpSpPr>
        <p:grpSpPr>
          <a:xfrm>
            <a:off x="966682" y="1211270"/>
            <a:ext cx="7581355" cy="3747820"/>
            <a:chOff x="966682" y="1211270"/>
            <a:chExt cx="7581355" cy="374782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66682" y="1211270"/>
              <a:ext cx="2736304" cy="2896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83123" y="1240305"/>
              <a:ext cx="537910" cy="37187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5808557" y="1238585"/>
              <a:ext cx="2739480" cy="1409224"/>
              <a:chOff x="5148064" y="2132856"/>
              <a:chExt cx="2739480" cy="1296144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5148064" y="2132856"/>
                <a:ext cx="2736304" cy="12961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5152080" y="2500968"/>
                <a:ext cx="324036" cy="57559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7563508" y="2482085"/>
                <a:ext cx="324036" cy="57559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6200000">
              <a:off x="3716123" y="3441970"/>
              <a:ext cx="1878964" cy="3693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Ручка        4 дет.</a:t>
              </a:r>
              <a:endParaRPr lang="ru-RU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15743" y="1976186"/>
              <a:ext cx="1638182" cy="70271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Основа</a:t>
              </a:r>
            </a:p>
            <a:p>
              <a:pPr algn="ctr"/>
              <a:r>
                <a:rPr lang="ru-RU" b="1" dirty="0" smtClean="0"/>
                <a:t>2 дет.</a:t>
              </a:r>
              <a:endParaRPr lang="ru-RU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87988" y="1561904"/>
              <a:ext cx="1233137" cy="70271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Дно </a:t>
              </a:r>
            </a:p>
            <a:p>
              <a:pPr algn="ctr"/>
              <a:r>
                <a:rPr lang="ru-RU" b="1" dirty="0" smtClean="0"/>
                <a:t>1 дет.</a:t>
              </a:r>
              <a:endParaRPr lang="ru-RU" b="1" dirty="0"/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3173170" y="2185451"/>
              <a:ext cx="0" cy="92471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Прямоугольник 41"/>
            <p:cNvSpPr/>
            <p:nvPr/>
          </p:nvSpPr>
          <p:spPr>
            <a:xfrm rot="16200000">
              <a:off x="2468427" y="2506606"/>
              <a:ext cx="11070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 smtClean="0"/>
                <a:t>Нить основы</a:t>
              </a:r>
              <a:endParaRPr lang="ru-RU" sz="1200" dirty="0"/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>
              <a:off x="4810391" y="1666321"/>
              <a:ext cx="0" cy="85051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6592978" y="1586141"/>
              <a:ext cx="4308" cy="68448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Прямоугольник 54"/>
            <p:cNvSpPr/>
            <p:nvPr/>
          </p:nvSpPr>
          <p:spPr>
            <a:xfrm rot="16200000">
              <a:off x="5940375" y="1822576"/>
              <a:ext cx="101822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 smtClean="0"/>
                <a:t>Нить основы</a:t>
              </a:r>
              <a:endParaRPr lang="ru-RU" sz="1200" dirty="0"/>
            </a:p>
          </p:txBody>
        </p:sp>
        <p:sp>
          <p:nvSpPr>
            <p:cNvPr id="58" name="Прямоугольник 57"/>
            <p:cNvSpPr/>
            <p:nvPr/>
          </p:nvSpPr>
          <p:spPr>
            <a:xfrm rot="16200000">
              <a:off x="4162778" y="1925180"/>
              <a:ext cx="101822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 smtClean="0"/>
                <a:t>Нить основы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3123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5974"/>
            <a:ext cx="8229600" cy="1143000"/>
          </a:xfrm>
        </p:spPr>
        <p:txBody>
          <a:bodyPr/>
          <a:lstStyle/>
          <a:p>
            <a:r>
              <a:rPr lang="ru-RU" dirty="0" smtClean="0"/>
              <a:t>Раскрой</a:t>
            </a:r>
            <a:endParaRPr lang="ru-RU" dirty="0"/>
          </a:p>
        </p:txBody>
      </p:sp>
      <p:pic>
        <p:nvPicPr>
          <p:cNvPr id="4" name="Объект 3" descr="C:\Users\Sergei\Desktop\мастер класс\20210424_223251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26" r="12668"/>
          <a:stretch/>
        </p:blipFill>
        <p:spPr bwMode="auto">
          <a:xfrm>
            <a:off x="5220072" y="980728"/>
            <a:ext cx="3672408" cy="3384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Sergei\Desktop\мастер класс\20210424_221029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1" t="2767" r="4737" b="7944"/>
          <a:stretch/>
        </p:blipFill>
        <p:spPr bwMode="auto">
          <a:xfrm>
            <a:off x="254968" y="980728"/>
            <a:ext cx="4708511" cy="223731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80889" y="4725144"/>
            <a:ext cx="85395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Наложить выкройку деталей на изнаночную сторону ткани, приколоть, обвести контур.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Отложить припуски на швы – 10мм.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Выкроить детали по линиям припусков.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" name="Рисунок 9" descr="C:\Users\Sergei\Desktop\мастер класс\20210426_15390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23821" r="5813" b="10519"/>
          <a:stretch/>
        </p:blipFill>
        <p:spPr bwMode="auto">
          <a:xfrm>
            <a:off x="280889" y="3284984"/>
            <a:ext cx="4682590" cy="115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3560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79296" cy="2736304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Рисование </a:t>
            </a:r>
            <a:r>
              <a:rPr lang="ru-RU" sz="2700" dirty="0"/>
              <a:t>по </a:t>
            </a:r>
            <a:r>
              <a:rPr lang="ru-RU" sz="2700" dirty="0" smtClean="0"/>
              <a:t>ткани </a:t>
            </a:r>
            <a:r>
              <a:rPr lang="ru-RU" sz="2700" dirty="0"/>
              <a:t>- увлекательное занятие, результат которого поможет вам внести изюминку в индивидуальный стиль и продемонстрировать собственные таланты. В </a:t>
            </a:r>
            <a:r>
              <a:rPr lang="ru-RU" sz="2700" dirty="0" smtClean="0"/>
              <a:t>нем нет </a:t>
            </a:r>
            <a:r>
              <a:rPr lang="ru-RU" sz="2700" dirty="0"/>
              <a:t>ничего сверхсложного, главное </a:t>
            </a:r>
            <a:r>
              <a:rPr lang="ru-RU" sz="2700" dirty="0" smtClean="0"/>
              <a:t>– аккуратность.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700" dirty="0" smtClean="0"/>
              <a:t>Рисовать можно как на готовом изделии, так и на отрезе ткани (второй вариант предпочтительнее).</a:t>
            </a:r>
            <a:endParaRPr lang="ru-RU" sz="27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2852937"/>
            <a:ext cx="8229600" cy="3312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Для работы подготовить рабочее </a:t>
            </a:r>
            <a:r>
              <a:rPr lang="ru-RU" sz="2400" dirty="0"/>
              <a:t>место, ткань, </a:t>
            </a:r>
            <a:r>
              <a:rPr lang="ru-RU" sz="2400" dirty="0" smtClean="0"/>
              <a:t>акриловые краски для ткани, </a:t>
            </a:r>
            <a:r>
              <a:rPr lang="ru-RU" sz="2400" dirty="0"/>
              <a:t>кисточки, емкость с </a:t>
            </a:r>
            <a:r>
              <a:rPr lang="ru-RU" sz="2400" dirty="0" smtClean="0"/>
              <a:t>водой, раму.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2" name="Picture 4" descr="http://1.bp.blogspot.com/--I0i8_laBNM/UU4xB65yQpI/AAAAAAAACqM/I8jt4nHzeDk/s1600/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238">
            <a:off x="4679437" y="3945135"/>
            <a:ext cx="3801223" cy="254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nazya.com/anyimage/ae01.alicdn.com/kf/HTB1inf_fy0TMKJjSZFNq6y_1FXaj/2-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5879">
            <a:off x="992018" y="4190909"/>
            <a:ext cx="2513151" cy="205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38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ergei\Desktop\мастер класс\20210425_10173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" r="14030"/>
          <a:stretch/>
        </p:blipFill>
        <p:spPr bwMode="auto">
          <a:xfrm>
            <a:off x="3659422" y="2029835"/>
            <a:ext cx="3684895" cy="261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3" descr="C:\Users\Sergei\Desktop\мастер класс\20210424_190606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9" r="25715"/>
          <a:stretch/>
        </p:blipFill>
        <p:spPr bwMode="auto">
          <a:xfrm rot="20948686">
            <a:off x="517044" y="2867834"/>
            <a:ext cx="3013977" cy="354513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07504" y="366050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1. </a:t>
            </a:r>
            <a:r>
              <a:rPr lang="ru-RU" sz="2400" dirty="0"/>
              <a:t>На деталь лицевой стороны сумки перенести рисунок.</a:t>
            </a:r>
          </a:p>
          <a:p>
            <a:r>
              <a:rPr lang="ru-RU" sz="2400" dirty="0" smtClean="0"/>
              <a:t>2. </a:t>
            </a:r>
            <a:r>
              <a:rPr lang="ru-RU" sz="2400" dirty="0"/>
              <a:t>Натянуть ткань на раму и раскрасить его акриловыми красками.</a:t>
            </a:r>
          </a:p>
          <a:p>
            <a:r>
              <a:rPr lang="ru-RU" sz="2400" dirty="0" smtClean="0"/>
              <a:t>3. </a:t>
            </a:r>
            <a:r>
              <a:rPr lang="ru-RU" sz="2400" dirty="0"/>
              <a:t>Хорошо просушить. Для закрепления рисунка прогладить его с изнаночной стороны</a:t>
            </a:r>
            <a:r>
              <a:rPr lang="ru-RU" dirty="0"/>
              <a:t>.</a:t>
            </a:r>
          </a:p>
        </p:txBody>
      </p:sp>
      <p:pic>
        <p:nvPicPr>
          <p:cNvPr id="4" name="Объект 3" descr="C:\Users\Sergei\Desktop\мастер класс\20210425_190242.jpg"/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" r="11539"/>
          <a:stretch/>
        </p:blipFill>
        <p:spPr bwMode="auto">
          <a:xfrm>
            <a:off x="5508104" y="4005064"/>
            <a:ext cx="3398292" cy="2607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1411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" y="17239"/>
            <a:ext cx="3649230" cy="44644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Обработка </a:t>
            </a:r>
            <a:br>
              <a:rPr lang="ru-RU" dirty="0" smtClean="0"/>
            </a:br>
            <a:r>
              <a:rPr lang="ru-RU" dirty="0" smtClean="0"/>
              <a:t>ручек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1. Сложить детали ручек лицевыми сторонами внутрь, уравнять срезы. Сметать, стачать. Ширина шва 10мм.</a:t>
            </a:r>
            <a:br>
              <a:rPr lang="ru-RU" sz="2700" dirty="0" smtClean="0"/>
            </a:br>
            <a:r>
              <a:rPr lang="ru-RU" sz="2700" dirty="0" smtClean="0"/>
              <a:t>2. Вывернуть ручки. </a:t>
            </a:r>
            <a:r>
              <a:rPr lang="ru-RU" sz="2700" dirty="0" err="1" smtClean="0"/>
              <a:t>Приутюжить</a:t>
            </a:r>
            <a:r>
              <a:rPr lang="ru-RU" sz="2700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 descr="C:\Users\Sergei\Desktop\мастер класс\20210426_154525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" t="26170" b="31233"/>
          <a:stretch/>
        </p:blipFill>
        <p:spPr bwMode="auto">
          <a:xfrm>
            <a:off x="3656309" y="5157192"/>
            <a:ext cx="5388469" cy="1532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Sergei\Desktop\мастер класс\20210426_154355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28" t="37037" r="4018" b="31482"/>
          <a:stretch/>
        </p:blipFill>
        <p:spPr bwMode="auto">
          <a:xfrm>
            <a:off x="3649856" y="3861048"/>
            <a:ext cx="5377220" cy="1132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Sergei\Desktop\мастер класс\20210426_153932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89" t="34245" r="7140" b="36577"/>
          <a:stretch/>
        </p:blipFill>
        <p:spPr bwMode="auto">
          <a:xfrm>
            <a:off x="3649856" y="2420887"/>
            <a:ext cx="5358983" cy="1109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Sergei\Desktop\мастер класс\20210426_15390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" t="23331" r="5275" b="9220"/>
          <a:stretch/>
        </p:blipFill>
        <p:spPr bwMode="auto">
          <a:xfrm>
            <a:off x="3649856" y="332656"/>
            <a:ext cx="5377220" cy="19168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39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411</Words>
  <Application>Microsoft Office PowerPoint</Application>
  <PresentationFormat>Экран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Сумка вместо пакета</vt:lpstr>
      <vt:lpstr> </vt:lpstr>
      <vt:lpstr>Ход работы</vt:lpstr>
      <vt:lpstr>Чертеж </vt:lpstr>
      <vt:lpstr>Выкройка </vt:lpstr>
      <vt:lpstr>Раскрой</vt:lpstr>
      <vt:lpstr>Рисование по ткани - увлекательное занятие, результат которого поможет вам внести изюминку в индивидуальный стиль и продемонстрировать собственные таланты. В нем нет ничего сверхсложного, главное – аккуратность. Рисовать можно как на готовом изделии, так и на отрезе ткани (второй вариант предпочтительнее).</vt:lpstr>
      <vt:lpstr>Презентация PowerPoint</vt:lpstr>
      <vt:lpstr>    Обработка  ручек  1. Сложить детали ручек лицевыми сторонами внутрь, уравнять срезы. Сметать, стачать. Ширина шва 10мм. 2. Вывернуть ручки. Приутюжить.  </vt:lpstr>
      <vt:lpstr>Презентация PowerPoint</vt:lpstr>
      <vt:lpstr>Презентация PowerPoint</vt:lpstr>
      <vt:lpstr>Презентация PowerPoint</vt:lpstr>
      <vt:lpstr>Обработка верхнего среза </vt:lpstr>
      <vt:lpstr>Презентация PowerPoint</vt:lpstr>
      <vt:lpstr>Сумка готова!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Sergei</dc:creator>
  <cp:lastModifiedBy>Пользователь Windows</cp:lastModifiedBy>
  <cp:revision>58</cp:revision>
  <dcterms:created xsi:type="dcterms:W3CDTF">2021-04-27T07:45:18Z</dcterms:created>
  <dcterms:modified xsi:type="dcterms:W3CDTF">2022-11-02T14:12:44Z</dcterms:modified>
</cp:coreProperties>
</file>