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85FD2F8-79A1-464E-8857-09391800BF7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AB5A59-4B30-4294-B869-C2124779E3B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E48C51-A342-2264-6353-93A4FB70C6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Финансовые задачи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 </a:t>
            </a:r>
            <a:r>
              <a:rPr lang="ru-RU" dirty="0"/>
              <a:t>класс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183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599863D-501E-4668-31CB-B2C5C148E5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5633" y="2674938"/>
            <a:ext cx="7091846" cy="345122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3EDB95-818F-91A6-F4C0-8F99B77ED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199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НДФЛ. Проценты. 5 класс (ЕГЭ-3)</a:t>
            </a:r>
          </a:p>
        </p:txBody>
      </p:sp>
    </p:spTree>
    <p:extLst>
      <p:ext uri="{BB962C8B-B14F-4D97-AF65-F5344CB8AC3E}">
        <p14:creationId xmlns:p14="http://schemas.microsoft.com/office/powerpoint/2010/main" val="934810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52830CE-4979-A161-C699-0049DF2120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3368" y="978568"/>
            <a:ext cx="9641305" cy="5743074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AC4044-546E-62C2-F2B4-D51D480B3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443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товара. Проценты. 5 класс (</a:t>
            </a:r>
            <a:r>
              <a:rPr lang="ru-RU" sz="3000" b="1" dirty="0" err="1">
                <a:solidFill>
                  <a:srgbClr val="C00000"/>
                </a:solidFill>
              </a:rPr>
              <a:t>ВПР</a:t>
            </a:r>
            <a:r>
              <a:rPr lang="ru-RU" sz="30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428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5A4AD09-015A-4673-5D23-0AF6AD632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4096" y="2674938"/>
            <a:ext cx="9494920" cy="345122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26E1BC-C47E-B4EB-EF8E-1DDC5F880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Оптимизация расходов. Вычисления.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5 класс.</a:t>
            </a:r>
          </a:p>
        </p:txBody>
      </p:sp>
    </p:spTree>
    <p:extLst>
      <p:ext uri="{BB962C8B-B14F-4D97-AF65-F5344CB8AC3E}">
        <p14:creationId xmlns:p14="http://schemas.microsoft.com/office/powerpoint/2010/main" val="2927333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7693B19-73C9-7431-E8AB-2D816374F7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4135" y="1973179"/>
            <a:ext cx="11291189" cy="379551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9D15DF-632B-B926-36F7-984C6D987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Стоимость покупки. Вычисления.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5 </a:t>
            </a:r>
            <a:r>
              <a:rPr lang="ru-RU" b="1" dirty="0">
                <a:solidFill>
                  <a:srgbClr val="C00000"/>
                </a:solidFill>
              </a:rPr>
              <a:t>класс (ЕГЭ-6)</a:t>
            </a:r>
          </a:p>
        </p:txBody>
      </p:sp>
    </p:spTree>
    <p:extLst>
      <p:ext uri="{BB962C8B-B14F-4D97-AF65-F5344CB8AC3E}">
        <p14:creationId xmlns:p14="http://schemas.microsoft.com/office/powerpoint/2010/main" val="81781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7C003221-933B-05C6-2E78-7CFB97E1A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582" y="2502569"/>
            <a:ext cx="10884834" cy="289910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6F5DB98-B5C9-DF8F-B05A-FDD7945B191B}"/>
              </a:ext>
            </a:extLst>
          </p:cNvPr>
          <p:cNvSpPr txBox="1"/>
          <p:nvPr/>
        </p:nvSpPr>
        <p:spPr>
          <a:xfrm>
            <a:off x="1491917" y="473059"/>
            <a:ext cx="99781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Стоимость покупки. Вычисления. </a:t>
            </a:r>
            <a:endParaRPr lang="ru-RU" sz="4400" dirty="0" smtClean="0">
              <a:solidFill>
                <a:srgbClr val="C00000"/>
              </a:solidFill>
            </a:endParaRPr>
          </a:p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5 </a:t>
            </a:r>
            <a:r>
              <a:rPr lang="ru-RU" sz="4400" dirty="0">
                <a:solidFill>
                  <a:srgbClr val="C00000"/>
                </a:solidFill>
              </a:rPr>
              <a:t>класс (ЕГЭ-6)</a:t>
            </a:r>
          </a:p>
        </p:txBody>
      </p:sp>
    </p:spTree>
    <p:extLst>
      <p:ext uri="{BB962C8B-B14F-4D97-AF65-F5344CB8AC3E}">
        <p14:creationId xmlns:p14="http://schemas.microsoft.com/office/powerpoint/2010/main" val="104921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3EB5839-BA9B-BCE3-92AD-98AD7F3ED0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7088" y="1251284"/>
            <a:ext cx="9038407" cy="553929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4A70C0-4317-A293-1385-550A76301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Стоимость товара. Вычисления. 5 класс</a:t>
            </a:r>
          </a:p>
        </p:txBody>
      </p:sp>
    </p:spTree>
    <p:extLst>
      <p:ext uri="{BB962C8B-B14F-4D97-AF65-F5344CB8AC3E}">
        <p14:creationId xmlns:p14="http://schemas.microsoft.com/office/powerpoint/2010/main" val="4104775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8E036A6-5C81-2B32-C8CD-E711E2C942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7097" y="1106904"/>
            <a:ext cx="8485682" cy="560890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70E07A-8655-53FB-E5CD-4E38076DA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11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Оплата труда. Вычисления. 5 класс</a:t>
            </a:r>
          </a:p>
        </p:txBody>
      </p:sp>
    </p:spTree>
    <p:extLst>
      <p:ext uri="{BB962C8B-B14F-4D97-AF65-F5344CB8AC3E}">
        <p14:creationId xmlns:p14="http://schemas.microsoft.com/office/powerpoint/2010/main" val="452002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643DBD6A-E789-4F31-A686-6ABB320B36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299" y="1459832"/>
            <a:ext cx="10849402" cy="471713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5F8270-3063-C0EE-092C-15FD308B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06"/>
          </a:xfrm>
        </p:spPr>
        <p:txBody>
          <a:bodyPr>
            <a:noAutofit/>
          </a:bodyPr>
          <a:lstStyle/>
          <a:p>
            <a:pPr algn="ctr"/>
            <a:r>
              <a:rPr lang="ru-RU" sz="3500" b="1" dirty="0">
                <a:solidFill>
                  <a:srgbClr val="C00000"/>
                </a:solidFill>
              </a:rPr>
              <a:t>Транспортный налог. Сравнение обыкновенных дробей. 5 класс</a:t>
            </a:r>
          </a:p>
        </p:txBody>
      </p:sp>
    </p:spTree>
    <p:extLst>
      <p:ext uri="{BB962C8B-B14F-4D97-AF65-F5344CB8AC3E}">
        <p14:creationId xmlns:p14="http://schemas.microsoft.com/office/powerpoint/2010/main" val="1978958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408DF8F-4E27-F89B-97CF-1B0FB20D8D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7138" y="881526"/>
            <a:ext cx="7844588" cy="578816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18520B-17C8-7CA8-C3CF-9B0EF902D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71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покупки. Вычисления. 5 класс (</a:t>
            </a:r>
            <a:r>
              <a:rPr lang="ru-RU" sz="3000" b="1" dirty="0" err="1">
                <a:solidFill>
                  <a:srgbClr val="C00000"/>
                </a:solidFill>
              </a:rPr>
              <a:t>ВПР</a:t>
            </a:r>
            <a:r>
              <a:rPr lang="ru-RU" sz="30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62052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935F91E-4B27-CBD6-5E65-1CE1D9C78A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8379" y="1042737"/>
            <a:ext cx="8871284" cy="527860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60603D-4723-9E0A-E801-088AF8F79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32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Банковские проценты. 5 класс</a:t>
            </a:r>
          </a:p>
        </p:txBody>
      </p:sp>
    </p:spTree>
    <p:extLst>
      <p:ext uri="{BB962C8B-B14F-4D97-AF65-F5344CB8AC3E}">
        <p14:creationId xmlns:p14="http://schemas.microsoft.com/office/powerpoint/2010/main" val="34457822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</TotalTime>
  <Words>79</Words>
  <Application>Microsoft Office PowerPoint</Application>
  <PresentationFormat>Произвольный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Финансовые задачи  5 класс </vt:lpstr>
      <vt:lpstr>Оптимизация расходов. Вычисления.  5 класс.</vt:lpstr>
      <vt:lpstr>Стоимость покупки. Вычисления.  5 класс (ЕГЭ-6)</vt:lpstr>
      <vt:lpstr>Презентация PowerPoint</vt:lpstr>
      <vt:lpstr>Стоимость товара. Вычисления. 5 класс</vt:lpstr>
      <vt:lpstr>Оплата труда. Вычисления. 5 класс</vt:lpstr>
      <vt:lpstr>Транспортный налог. Сравнение обыкновенных дробей. 5 класс</vt:lpstr>
      <vt:lpstr>Стоимость покупки. Вычисления. 5 класс (ВПР)</vt:lpstr>
      <vt:lpstr>Банковские проценты. 5 класс</vt:lpstr>
      <vt:lpstr>НДФЛ. Проценты. 5 класс (ЕГЭ-3)</vt:lpstr>
      <vt:lpstr>Стоимость товара. Проценты. 5 класс (ВПР)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Финансовые задачи в курсе математики 5-6 кл. </dc:title>
  <dc:creator>Семья</dc:creator>
  <cp:lastModifiedBy>RePack by Diakov</cp:lastModifiedBy>
  <cp:revision>5</cp:revision>
  <dcterms:created xsi:type="dcterms:W3CDTF">2022-10-25T01:46:33Z</dcterms:created>
  <dcterms:modified xsi:type="dcterms:W3CDTF">2022-11-02T14:22:10Z</dcterms:modified>
</cp:coreProperties>
</file>