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1" r:id="rId6"/>
    <p:sldId id="267" r:id="rId7"/>
    <p:sldId id="263" r:id="rId8"/>
    <p:sldId id="264" r:id="rId9"/>
    <p:sldId id="266" r:id="rId10"/>
    <p:sldId id="262" r:id="rId11"/>
    <p:sldId id="260" r:id="rId12"/>
    <p:sldId id="270" r:id="rId13"/>
    <p:sldId id="272" r:id="rId14"/>
    <p:sldId id="273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3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21C9E-DA5C-4A65-926F-3B9EA18408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8AD3-1FB2-46BF-93D9-9FA95A9C4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908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21C9E-DA5C-4A65-926F-3B9EA18408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8AD3-1FB2-46BF-93D9-9FA95A9C4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36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21C9E-DA5C-4A65-926F-3B9EA18408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8AD3-1FB2-46BF-93D9-9FA95A9C4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51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21C9E-DA5C-4A65-926F-3B9EA18408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8AD3-1FB2-46BF-93D9-9FA95A9C4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034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21C9E-DA5C-4A65-926F-3B9EA18408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8AD3-1FB2-46BF-93D9-9FA95A9C4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379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21C9E-DA5C-4A65-926F-3B9EA18408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8AD3-1FB2-46BF-93D9-9FA95A9C4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376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21C9E-DA5C-4A65-926F-3B9EA18408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8AD3-1FB2-46BF-93D9-9FA95A9C4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466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21C9E-DA5C-4A65-926F-3B9EA18408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8AD3-1FB2-46BF-93D9-9FA95A9C4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56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21C9E-DA5C-4A65-926F-3B9EA18408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8AD3-1FB2-46BF-93D9-9FA95A9C4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813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21C9E-DA5C-4A65-926F-3B9EA18408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8AD3-1FB2-46BF-93D9-9FA95A9C4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940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21C9E-DA5C-4A65-926F-3B9EA18408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8AD3-1FB2-46BF-93D9-9FA95A9C4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374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21C9E-DA5C-4A65-926F-3B9EA18408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E8AD3-1FB2-46BF-93D9-9FA95A9C4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77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ped-kopilka.ru/upload/blogs/12756_743b0dcda9f3383327a63b84a15bf335.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249" y="678440"/>
            <a:ext cx="6515280" cy="439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4018" y="937829"/>
            <a:ext cx="51662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урок,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пойдет ребятам впрок.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Постарайтесь все понять,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Учитесь тайны открывать,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полные давать,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Чтоб за работу получать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лишь отметку «пять»!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Эффективная начальная школа, ГБОУ Школа № 1598, Москв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021" y="4305761"/>
            <a:ext cx="3086388" cy="2306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059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317173" y="136525"/>
            <a:ext cx="5992090" cy="850611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 года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demo.mob-edu.ru/ui/upload/courses/109137/files/web_resources/5/Images_5/RUS_3_5_1_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1" r="77028"/>
          <a:stretch/>
        </p:blipFill>
        <p:spPr bwMode="auto">
          <a:xfrm>
            <a:off x="526472" y="1303492"/>
            <a:ext cx="2570018" cy="4977502"/>
          </a:xfrm>
          <a:prstGeom prst="rect">
            <a:avLst/>
          </a:prstGeom>
          <a:ln>
            <a:solidFill>
              <a:srgbClr val="92D050"/>
            </a:solidFill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demo.mob-edu.ru/ui/upload/courses/109137/files/web_resources/5/Images_5/RUS_3_5_1_2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45" t="-755" r="51723" b="1"/>
          <a:stretch/>
        </p:blipFill>
        <p:spPr bwMode="auto">
          <a:xfrm>
            <a:off x="3411678" y="1280694"/>
            <a:ext cx="2443597" cy="5023099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9" name="Picture 2" descr="https://demo.mob-edu.ru/ui/upload/courses/109137/files/web_resources/5/Images_5/RUS_3_5_1_2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03" t="571" r="25762"/>
          <a:stretch/>
        </p:blipFill>
        <p:spPr bwMode="auto">
          <a:xfrm>
            <a:off x="6170463" y="1408227"/>
            <a:ext cx="2545130" cy="48955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2" descr="https://demo.mob-edu.ru/ui/upload/courses/109137/files/web_resources/5/Images_5/RUS_3_5_1_2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18" t="-5986"/>
          <a:stretch/>
        </p:blipFill>
        <p:spPr bwMode="auto">
          <a:xfrm>
            <a:off x="8919940" y="1163781"/>
            <a:ext cx="2497935" cy="51400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377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70164" y="209263"/>
            <a:ext cx="11772900" cy="992907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Определи, какой предмет описывают имена прилагательные, и впиши нужное слово с маленькой буквы.</a:t>
            </a:r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484908" y="1248927"/>
            <a:ext cx="11558155" cy="512589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84909" y="1367758"/>
            <a:ext cx="5417127" cy="70489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Серый, хищный, жадный  </a:t>
            </a:r>
            <a:endParaRPr lang="ru-RU" sz="36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249640" y="1547730"/>
            <a:ext cx="2743199" cy="557766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олк 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7169" y="2388421"/>
            <a:ext cx="5334867" cy="60902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Рыжая, хитрая, ловкая  </a:t>
            </a:r>
            <a:endParaRPr lang="ru-RU" sz="32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4909" y="3313207"/>
            <a:ext cx="5417127" cy="53470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Косой, слабый, трусливый </a:t>
            </a:r>
            <a:endParaRPr lang="ru-RU" sz="32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84909" y="4099305"/>
            <a:ext cx="5479472" cy="60267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Большой, косолапый, бурый, белый</a:t>
            </a:r>
            <a:endParaRPr lang="ru-RU" sz="24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4910" y="4933664"/>
            <a:ext cx="5718464" cy="581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Дождливая, холодная, солнечная, ясная </a:t>
            </a:r>
            <a:endParaRPr lang="ru-RU" sz="28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67169" y="5717672"/>
            <a:ext cx="5636205" cy="509156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Серое, хмурое, безоблачное, синее  </a:t>
            </a:r>
            <a:endParaRPr lang="ru-RU" sz="28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299863" y="2404298"/>
            <a:ext cx="2743200" cy="47629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иса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299863" y="3239294"/>
            <a:ext cx="2743198" cy="52790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заяц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299863" y="3982583"/>
            <a:ext cx="2743198" cy="56467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медведь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9299863" y="4871136"/>
            <a:ext cx="2743197" cy="4903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погода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9377800" y="5719255"/>
            <a:ext cx="2743196" cy="509156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20244" y="1523093"/>
            <a:ext cx="2961410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М.Р.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8125692" y="1736661"/>
            <a:ext cx="846857" cy="3359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лево 30"/>
          <p:cNvSpPr/>
          <p:nvPr/>
        </p:nvSpPr>
        <p:spPr>
          <a:xfrm>
            <a:off x="6288230" y="1720207"/>
            <a:ext cx="602672" cy="25171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6120244" y="2382034"/>
            <a:ext cx="2961410" cy="5563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Ж.Р.</a:t>
            </a:r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120244" y="3327299"/>
            <a:ext cx="3023756" cy="51228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М.Р.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192982" y="4186240"/>
            <a:ext cx="2951018" cy="5527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М.Р.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236276" y="4958639"/>
            <a:ext cx="2845378" cy="5319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Ж.Р.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369627" y="5724202"/>
            <a:ext cx="2774373" cy="5026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СР.Р.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трелка влево 39"/>
          <p:cNvSpPr/>
          <p:nvPr/>
        </p:nvSpPr>
        <p:spPr>
          <a:xfrm>
            <a:off x="6263985" y="2528308"/>
            <a:ext cx="770660" cy="2772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лево 40"/>
          <p:cNvSpPr/>
          <p:nvPr/>
        </p:nvSpPr>
        <p:spPr>
          <a:xfrm>
            <a:off x="6369627" y="3448942"/>
            <a:ext cx="822611" cy="21904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лево 41"/>
          <p:cNvSpPr/>
          <p:nvPr/>
        </p:nvSpPr>
        <p:spPr>
          <a:xfrm>
            <a:off x="6279569" y="4327188"/>
            <a:ext cx="912669" cy="2708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трелка влево 42"/>
          <p:cNvSpPr/>
          <p:nvPr/>
        </p:nvSpPr>
        <p:spPr>
          <a:xfrm>
            <a:off x="6369627" y="5116331"/>
            <a:ext cx="914400" cy="2451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 влево 43"/>
          <p:cNvSpPr/>
          <p:nvPr/>
        </p:nvSpPr>
        <p:spPr>
          <a:xfrm>
            <a:off x="6515100" y="5810102"/>
            <a:ext cx="779318" cy="2685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трелка вправо 44"/>
          <p:cNvSpPr/>
          <p:nvPr/>
        </p:nvSpPr>
        <p:spPr>
          <a:xfrm>
            <a:off x="8125692" y="2546010"/>
            <a:ext cx="846857" cy="2886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трелка вправо 45"/>
          <p:cNvSpPr/>
          <p:nvPr/>
        </p:nvSpPr>
        <p:spPr>
          <a:xfrm>
            <a:off x="8125691" y="3469277"/>
            <a:ext cx="846857" cy="2870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трелка вправо 46"/>
          <p:cNvSpPr/>
          <p:nvPr/>
        </p:nvSpPr>
        <p:spPr>
          <a:xfrm>
            <a:off x="8125690" y="4327188"/>
            <a:ext cx="846857" cy="2763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 вправо 47"/>
          <p:cNvSpPr/>
          <p:nvPr/>
        </p:nvSpPr>
        <p:spPr>
          <a:xfrm>
            <a:off x="8125689" y="5103238"/>
            <a:ext cx="846857" cy="2582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право 48"/>
          <p:cNvSpPr/>
          <p:nvPr/>
        </p:nvSpPr>
        <p:spPr>
          <a:xfrm>
            <a:off x="8219209" y="5810102"/>
            <a:ext cx="753338" cy="2685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94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637" y="302779"/>
            <a:ext cx="11139054" cy="933739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определить род имён прилагательных?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238992" y="1513898"/>
            <a:ext cx="6161809" cy="435133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пределяю имя существительное, от которого зависит имя прилагательное.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Ставлю имя прилагательное в тот же род, что и имя существительное.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Окончание прилагательного выбираю в зависимости от рода имени существительного,  используя таблицу.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4" descr="https://uchebniki-rabochie-tetradi.com/knijka0492listat/ct37jok.jpg"/>
          <p:cNvPicPr>
            <a:picLocks noGrp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" t="1390" r="9066" b="83029"/>
          <a:stretch/>
        </p:blipFill>
        <p:spPr bwMode="auto">
          <a:xfrm>
            <a:off x="6788727" y="1690543"/>
            <a:ext cx="5181600" cy="248768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994813" y="4395354"/>
            <a:ext cx="47694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Весенн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ий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</a:t>
            </a:r>
          </a:p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Весенн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погода</a:t>
            </a:r>
          </a:p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Весенн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утро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67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563" y="250825"/>
            <a:ext cx="10924309" cy="933739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слов каждой пары словосочетания,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согласуя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имя прилагательное с именем существительным в роде.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214743" y="1420380"/>
            <a:ext cx="7297884" cy="435133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Летний, гроза – летн</a:t>
            </a:r>
            <a:r>
              <a:rPr lang="ru-RU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гроза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работы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(что?) гроза 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.), гроза ( какая?) летняя.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Утренний, роса - ______________________________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Горячий, молоко- ______________________________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Лёгкое, ветерок - _______________________________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Синий, небо - __________________________________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Колючая, ёжик- ________________________________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Весенний, облако- ______________________________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Поздний, осень- ________________________________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Душистый, сирень- _____________________________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Ранний, утро-___________________________________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Могучий, дерево -________________________________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https://uchebniki-rabochie-tetradi.com/knijka0492listat/ct38jok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669" b="50496"/>
          <a:stretch/>
        </p:blipFill>
        <p:spPr bwMode="auto">
          <a:xfrm>
            <a:off x="8034958" y="1420380"/>
            <a:ext cx="3660039" cy="503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576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2578" y="718986"/>
            <a:ext cx="10832951" cy="325058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>
                <a:gd name="adj" fmla="val 46970"/>
              </a:avLst>
            </a:prstTxWarp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Всем </a:t>
            </a:r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СПАСИБО</a:t>
            </a:r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за урок!</a:t>
            </a:r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576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761" y="365126"/>
            <a:ext cx="10905039" cy="71553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материалы школьника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6" descr="https://rabochaya-tetrad-uchebnik.com/russkiy_yazyk/russkiy_yazyk_3_klass_uchebnik_kanakina_goreckiy_chastj_2/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34" y="1476443"/>
            <a:ext cx="3037610" cy="43345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" name="Picture 4" descr="https://rabochaya-tetrad-uchebnik.com/russkiy_yazyk/russkiy_yazyk_3_klass_uchebnik_kanakina_goreckiy_chastj_2/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992" y="1584574"/>
            <a:ext cx="3202877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242" name="Picture 2" descr="з класс | ШКОЛКА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6" t="-517" r="9585" b="1027"/>
          <a:stretch/>
        </p:blipFill>
        <p:spPr bwMode="auto">
          <a:xfrm>
            <a:off x="7751617" y="1608060"/>
            <a:ext cx="3759137" cy="43043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70757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764" y="178089"/>
            <a:ext cx="11139054" cy="964911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Догадайся по описанию, о чём идёт речь.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05964" y="1168665"/>
            <a:ext cx="5292436" cy="5193832"/>
          </a:xfrm>
          <a:solidFill>
            <a:schemeClr val="bg2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marL="0" indent="0" algn="ctr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чёрная?</a:t>
            </a:r>
          </a:p>
          <a:p>
            <a:pPr marL="0" indent="0" algn="ctr">
              <a:buNone/>
            </a:pPr>
            <a:r>
              <a:rPr lang="ru-RU" sz="36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Нет, красная.</a:t>
            </a:r>
          </a:p>
          <a:p>
            <a:pPr marL="0" indent="0" algn="ctr">
              <a:buNone/>
            </a:pPr>
            <a:r>
              <a:rPr lang="ru-RU" sz="36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А почему белая?</a:t>
            </a:r>
          </a:p>
          <a:p>
            <a:pPr marL="0" indent="0" algn="ctr">
              <a:buNone/>
            </a:pPr>
            <a:r>
              <a:rPr lang="ru-RU" sz="36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 Потому что зелёная. </a:t>
            </a:r>
            <a:endParaRPr lang="ru-RU" sz="3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demo.mob-edu.ru/ui/upload/courses/109137/files/web_resources/5/Images_5/Ru_3_5_1_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696" y="1168665"/>
            <a:ext cx="4523850" cy="41850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9" name="Рисунок 8" descr="Смайлик. Поощрительная карточка-жетон М-9151 Сфера. Канцтовары для ...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953" y="4521403"/>
            <a:ext cx="1685925" cy="1627505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898525" y="5606147"/>
            <a:ext cx="60401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Каким словом можно заменить слово </a:t>
            </a:r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зелёная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в загадке про смородину? Какой частью речи являются слова, описывающие смородину?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24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7474" y="283608"/>
            <a:ext cx="10515600" cy="788266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Раздел: Имя прилагательное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70664" y="1598854"/>
            <a:ext cx="7423353" cy="4686036"/>
          </a:xfrm>
          <a:noFill/>
          <a:ln w="38100">
            <a:solidFill>
              <a:srgbClr val="FFC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Научимся: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аспознавать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имена прилагательные;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пределять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род, число, падеж имён прилагательных;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зменять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имена прилагательные по родам, числам и падежам;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пределять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роль имени прилагательного в тексте;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азбирать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имя прилагательное как часть речи.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rabochaya-tetrad-uchebnik.com/russkiy_yazyk/russkiy_yazyk_3_klass_uchebnik_kanakina_goreckiy_chastj_2/6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17" y="1475510"/>
            <a:ext cx="3359727" cy="4598027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rnd">
            <a:solidFill>
              <a:srgbClr val="FFC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4999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6940" y="219652"/>
            <a:ext cx="4984173" cy="81943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Повторяем понятия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5864" y="1476665"/>
            <a:ext cx="5223162" cy="4671724"/>
          </a:xfrm>
          <a:solidFill>
            <a:schemeClr val="bg2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Имя прилагательное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часть речи, которая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обозначает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 предмета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отвечает на вопросы: 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акой? какая? какое? какие?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предложении имя прилагательное связано по смыслу с именем существительным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735781" y="1476665"/>
            <a:ext cx="5974773" cy="4814021"/>
          </a:xfrm>
          <a:solidFill>
            <a:schemeClr val="bg2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свойство, характеристика предмета (существительного)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Имя прилагательное всегда стоит в том же роде, падеже, числе,  что и имя существительное, с которым оно связано по смыслу.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8528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22118" y="136526"/>
            <a:ext cx="11576032" cy="82983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Имя прилагательное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бъект 15"/>
          <p:cNvSpPr>
            <a:spLocks noGrp="1"/>
          </p:cNvSpPr>
          <p:nvPr>
            <p:ph sz="half" idx="2"/>
          </p:nvPr>
        </p:nvSpPr>
        <p:spPr>
          <a:xfrm>
            <a:off x="103910" y="1381193"/>
            <a:ext cx="6972300" cy="476221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Имена прилагательные могут определить характер любого существительного, показать самые важные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вкус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запах 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ширина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другие качества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8" name="Рисунок 17" descr="Признаки предметов - Обучающие картинки - Картинки - Каталог ...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77" b="4860"/>
          <a:stretch/>
        </p:blipFill>
        <p:spPr bwMode="auto">
          <a:xfrm>
            <a:off x="2861704" y="2443927"/>
            <a:ext cx="3627420" cy="2886124"/>
          </a:xfrm>
          <a:prstGeom prst="rect">
            <a:avLst/>
          </a:prstGeom>
          <a:noFill/>
          <a:ln w="57150"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Объект 22" descr="Урок русского языка по теме &quot;Слова-признаки&quot; - начальные классы, уроки"/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210" y="2078036"/>
            <a:ext cx="4356894" cy="3930286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86885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94854" y="209261"/>
            <a:ext cx="11585863" cy="1325563"/>
          </a:xfrm>
        </p:spPr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Постарайся отгадать загадки сам, опираясь на описание предмета. 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94854" y="1669760"/>
            <a:ext cx="5756564" cy="4722235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Круглый – круглый,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сладкий-сладкий,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полосатой кожей гладкой,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разрежешь – посмотри: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– красный он внутри.</a:t>
            </a:r>
          </a:p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demo.mob-edu.ru/ui/upload/courses/109137/files/web_resources/5/Images_5/Ru_3_5_1_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249" y="1669760"/>
            <a:ext cx="4779178" cy="46369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2188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292" y="105352"/>
            <a:ext cx="11596254" cy="1141557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Постарайся отгадать загадки сам, опираясь на описание предмета.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5864" y="1790086"/>
            <a:ext cx="6130636" cy="4351338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Крепкий деревянный дом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круглым маленьким окном.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стоит на длинной ножке, Чтобы кошки не залезли.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demo.mob-edu.ru/ui/upload/courses/109137/files/web_resources/5/Images_5/Ru_3_5_1_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4427" y="1861163"/>
            <a:ext cx="5181600" cy="42802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7804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037" y="209262"/>
            <a:ext cx="11845636" cy="767484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Постарайся отгадать загадки сам, опираясь на описание предмета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1" y="1746465"/>
            <a:ext cx="5181600" cy="4351338"/>
          </a:xfrm>
          <a:solidFill>
            <a:schemeClr val="bg2"/>
          </a:solidFill>
        </p:spPr>
        <p:txBody>
          <a:bodyPr/>
          <a:lstStyle/>
          <a:p>
            <a:pPr marL="0" indent="0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Окраской – сероватая,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Повадкой – вороватая,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Крикунья хрипловатая –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Известная персона.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она ? …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Picture 2" descr="https://demo.mob-edu.ru/ui/upload/courses/109137/files/web_resources/5/Images_5/Ru_3_5_1_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762" y="1862750"/>
            <a:ext cx="5491692" cy="41187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6414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411</Words>
  <Application>Microsoft Office PowerPoint</Application>
  <PresentationFormat>Широкоэкранный</PresentationFormat>
  <Paragraphs>92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Рабочие материалы школьника</vt:lpstr>
      <vt:lpstr>Догадайся по описанию, о чём идёт речь.</vt:lpstr>
      <vt:lpstr>Раздел: Имя прилагательное </vt:lpstr>
      <vt:lpstr>Повторяем понятия </vt:lpstr>
      <vt:lpstr>Имя прилагательное </vt:lpstr>
      <vt:lpstr>Постарайся отгадать загадки сам, опираясь на описание предмета. </vt:lpstr>
      <vt:lpstr>Постарайся отгадать загадки сам, опираясь на описание предмета.</vt:lpstr>
      <vt:lpstr>Постарайся отгадать загадки сам, опираясь на описание предмета</vt:lpstr>
      <vt:lpstr>Времена года </vt:lpstr>
      <vt:lpstr>Определи, какой предмет описывают имена прилагательные, и впиши нужное слово с маленькой буквы.</vt:lpstr>
      <vt:lpstr>Как определить род имён прилагательных?</vt:lpstr>
      <vt:lpstr> Составьте из слов каждой пары словосочетания, согласуя имя прилагательное с именем существительным в роде.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гимназия</dc:creator>
  <cp:lastModifiedBy>гимназия</cp:lastModifiedBy>
  <cp:revision>47</cp:revision>
  <dcterms:created xsi:type="dcterms:W3CDTF">2020-04-18T18:08:10Z</dcterms:created>
  <dcterms:modified xsi:type="dcterms:W3CDTF">2022-11-02T14:23:43Z</dcterms:modified>
</cp:coreProperties>
</file>