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5" r:id="rId2"/>
    <p:sldId id="281" r:id="rId3"/>
    <p:sldId id="264" r:id="rId4"/>
    <p:sldId id="287" r:id="rId5"/>
    <p:sldId id="288" r:id="rId6"/>
    <p:sldId id="276" r:id="rId7"/>
    <p:sldId id="259" r:id="rId8"/>
    <p:sldId id="284" r:id="rId9"/>
    <p:sldId id="283" r:id="rId10"/>
    <p:sldId id="282" r:id="rId11"/>
    <p:sldId id="285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421DF-D56A-44B4-8925-2A1E58474151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90908-3F3F-455C-BBAB-ACE8BF8978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7791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8D18E8-2C81-4258-A40A-B2A5715B80BC}" type="datetimeFigureOut">
              <a:rPr lang="ru-RU" smtClean="0"/>
              <a:pPr/>
              <a:t>30.10.2022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355976" y="5052545"/>
            <a:ext cx="4176464" cy="1328783"/>
          </a:xfrm>
        </p:spPr>
        <p:txBody>
          <a:bodyPr>
            <a:noAutofit/>
          </a:bodyPr>
          <a:lstStyle/>
          <a:p>
            <a:pPr algn="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Разработала и провела: </a:t>
            </a:r>
          </a:p>
          <a:p>
            <a:pPr algn="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музыкальный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  <a:p>
            <a:pPr algn="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МБДОУ№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102</a:t>
            </a:r>
            <a:endParaRPr lang="ru-RU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Захарова Л. А.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76672"/>
            <a:ext cx="7570843" cy="4232761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  <a:latin typeface="Book Antiqua" pitchFamily="18" charset="0"/>
              </a:rPr>
              <a:t>Презентация ко Дню народного единства.</a:t>
            </a:r>
            <a:br>
              <a:rPr lang="ru-RU" sz="3200" dirty="0" smtClean="0">
                <a:solidFill>
                  <a:srgbClr val="0070C0"/>
                </a:solidFill>
                <a:latin typeface="Book Antiqua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Book Antiqua" pitchFamily="18" charset="0"/>
              </a:rPr>
              <a:t>Экскурс в прошлое</a:t>
            </a:r>
            <a:endParaRPr lang="ru-RU" sz="3200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72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008112"/>
          </a:xfrm>
        </p:spPr>
        <p:txBody>
          <a:bodyPr/>
          <a:lstStyle/>
          <a:p>
            <a:r>
              <a:rPr lang="ru-RU" sz="3200" i="1" dirty="0"/>
              <a:t>Слайд № 9</a:t>
            </a:r>
          </a:p>
        </p:txBody>
      </p:sp>
      <p:pic>
        <p:nvPicPr>
          <p:cNvPr id="4" name="Объект 3" descr="https://kladraz.ru/upload/blogs2/2019/11/19454_53ce344519e8bc7b1e15a93b37a65bd7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1600" y="797719"/>
            <a:ext cx="6728792" cy="399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66129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219058"/>
            <a:ext cx="6512511" cy="1656184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10</a:t>
            </a:r>
            <a:endParaRPr lang="ru-RU" sz="3200" i="1" dirty="0"/>
          </a:p>
        </p:txBody>
      </p:sp>
      <p:pic>
        <p:nvPicPr>
          <p:cNvPr id="4" name="Объект 3" descr="https://kladraz.ru/upload/blogs2/2019/11/19454_f8366ed13919eb7e7e28522f36e9cfb3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3689" y="731838"/>
            <a:ext cx="5760640" cy="413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45010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1043608" y="980728"/>
            <a:ext cx="7416824" cy="3209849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endParaRPr lang="ru-RU" sz="4400" b="1" i="1" dirty="0" smtClean="0"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СПАСИБО ЗА ВНИМАНИЕ</a:t>
            </a:r>
            <a:endParaRPr lang="ru-RU" sz="4400" b="1" i="1" dirty="0"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010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kladraz.ru/upload/blogs2/2019/11/19454_7b32a1e39187f4a0fef441e482914af4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71600" y="260648"/>
            <a:ext cx="74888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5517232"/>
            <a:ext cx="6512511" cy="638944"/>
          </a:xfrm>
        </p:spPr>
        <p:txBody>
          <a:bodyPr/>
          <a:lstStyle/>
          <a:p>
            <a:r>
              <a:rPr lang="ru-RU" sz="2800" i="1" dirty="0" smtClean="0"/>
              <a:t>Слайд № 1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14567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07704" y="5085184"/>
            <a:ext cx="6512511" cy="790024"/>
          </a:xfrm>
        </p:spPr>
        <p:txBody>
          <a:bodyPr/>
          <a:lstStyle/>
          <a:p>
            <a:r>
              <a:rPr lang="ru-RU" sz="2800" i="1" dirty="0" smtClean="0"/>
              <a:t>Слайд № 2</a:t>
            </a:r>
            <a:endParaRPr lang="ru-RU" sz="2800" i="1" dirty="0"/>
          </a:p>
        </p:txBody>
      </p:sp>
      <p:pic>
        <p:nvPicPr>
          <p:cNvPr id="7" name="Объект 6" descr="https://kladraz.ru/upload/blogs2/2019/11/19454_d7e8ed59ee3107e8716002dc469d57bf.jpg"/>
          <p:cNvPicPr>
            <a:picLocks noGrp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584" y="332656"/>
            <a:ext cx="7632847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8396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6512511" cy="936104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3</a:t>
            </a:r>
            <a:endParaRPr lang="ru-RU" sz="3200" i="1" dirty="0"/>
          </a:p>
        </p:txBody>
      </p:sp>
      <p:pic>
        <p:nvPicPr>
          <p:cNvPr id="4" name="Объект 3" descr="https://kladraz.ru/upload/blogs2/2019/11/19454_6868f6e72cb150be0213360f4090de31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5" y="731838"/>
            <a:ext cx="648072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6154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648072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4</a:t>
            </a:r>
            <a:endParaRPr lang="ru-RU" sz="3200" i="1" dirty="0"/>
          </a:p>
        </p:txBody>
      </p:sp>
      <p:pic>
        <p:nvPicPr>
          <p:cNvPr id="4" name="Объект 8" descr="https://kladraz.ru/upload/blogs2/2019/11/19454_b7e6dacc1076d83e0fc6b25de7645527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4" y="692696"/>
            <a:ext cx="5567163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8" descr="https://kladraz.ru/upload/blogs2/2019/11/19454_b7e6dacc1076d83e0fc6b25de7645527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332656"/>
            <a:ext cx="784887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48110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373216"/>
            <a:ext cx="7605487" cy="792088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5</a:t>
            </a:r>
            <a:endParaRPr lang="ru-RU" sz="3200" i="1" dirty="0"/>
          </a:p>
        </p:txBody>
      </p:sp>
      <p:pic>
        <p:nvPicPr>
          <p:cNvPr id="6" name="Объект 5" descr="https://kladraz.ru/upload/blogs2/2019/11/19454_77b1a88be72516fef6dc8460fc53af24.jpg"/>
          <p:cNvPicPr>
            <a:picLocks noGrp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59632" y="692696"/>
            <a:ext cx="734481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3" y="4941168"/>
            <a:ext cx="7744943" cy="864096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6</a:t>
            </a:r>
            <a:endParaRPr lang="ru-RU" sz="3200" i="1" dirty="0"/>
          </a:p>
        </p:txBody>
      </p:sp>
      <p:pic>
        <p:nvPicPr>
          <p:cNvPr id="8" name="Объект 7" descr="https://kladraz.ru/upload/blogs2/2019/11/19454_dbadc3462cfb1db0867446b30d6ae035.jpg"/>
          <p:cNvPicPr>
            <a:picLocks noGrp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59632" y="116632"/>
            <a:ext cx="712879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796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936104"/>
          </a:xfrm>
        </p:spPr>
        <p:txBody>
          <a:bodyPr/>
          <a:lstStyle/>
          <a:p>
            <a:r>
              <a:rPr lang="ru-RU" sz="3200" i="1" dirty="0"/>
              <a:t>Слайд № 7</a:t>
            </a:r>
          </a:p>
        </p:txBody>
      </p:sp>
      <p:pic>
        <p:nvPicPr>
          <p:cNvPr id="4" name="Объект 3" descr="https://kladraz.ru/upload/blogs2/2019/11/19454_06055f599b3e95c1b051e947d968a966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4" y="836712"/>
            <a:ext cx="6624736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852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720080"/>
          </a:xfrm>
        </p:spPr>
        <p:txBody>
          <a:bodyPr/>
          <a:lstStyle/>
          <a:p>
            <a:r>
              <a:rPr lang="ru-RU" sz="3200" i="1" dirty="0"/>
              <a:t>Слайд № </a:t>
            </a:r>
            <a:r>
              <a:rPr lang="ru-RU" sz="3200" i="1" dirty="0" smtClean="0"/>
              <a:t>8</a:t>
            </a:r>
            <a:endParaRPr lang="ru-RU" sz="3200" i="1" dirty="0"/>
          </a:p>
        </p:txBody>
      </p:sp>
      <p:pic>
        <p:nvPicPr>
          <p:cNvPr id="4" name="Объект 3" descr="https://kladraz.ru/upload/blogs2/2019/11/19454_06049f61243edf9f3486d75a71212f42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68031" y="731838"/>
            <a:ext cx="6232361" cy="435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98909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493</TotalTime>
  <Words>58</Words>
  <Application>Microsoft Office PowerPoint</Application>
  <PresentationFormat>Экран (4:3)</PresentationFormat>
  <Paragraphs>21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ко Дню народного единства. Экскурс в прошлое</vt:lpstr>
      <vt:lpstr>Слайд № 1</vt:lpstr>
      <vt:lpstr>Слайд № 2</vt:lpstr>
      <vt:lpstr>Слайд № 3</vt:lpstr>
      <vt:lpstr>Слайд № 4</vt:lpstr>
      <vt:lpstr>Слайд № 5</vt:lpstr>
      <vt:lpstr>Слайд № 6</vt:lpstr>
      <vt:lpstr>Слайд № 7</vt:lpstr>
      <vt:lpstr>Слайд № 8</vt:lpstr>
      <vt:lpstr>Слайд № 9</vt:lpstr>
      <vt:lpstr>Слайд № 10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прошлое ложки</dc:title>
  <dc:creator>Пользователь</dc:creator>
  <cp:lastModifiedBy>1</cp:lastModifiedBy>
  <cp:revision>59</cp:revision>
  <dcterms:created xsi:type="dcterms:W3CDTF">2016-04-06T09:58:55Z</dcterms:created>
  <dcterms:modified xsi:type="dcterms:W3CDTF">2022-10-30T15:32:10Z</dcterms:modified>
</cp:coreProperties>
</file>