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81" r:id="rId24"/>
    <p:sldId id="278" r:id="rId25"/>
    <p:sldId id="282" r:id="rId26"/>
    <p:sldId id="279" r:id="rId27"/>
    <p:sldId id="280" r:id="rId28"/>
    <p:sldId id="283" r:id="rId29"/>
    <p:sldId id="284" r:id="rId30"/>
    <p:sldId id="285" r:id="rId31"/>
    <p:sldId id="286" r:id="rId32"/>
    <p:sldId id="287" r:id="rId33"/>
    <p:sldId id="288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1" r:id="rId45"/>
    <p:sldId id="300" r:id="rId4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5" d="100"/>
          <a:sy n="45" d="100"/>
        </p:scale>
        <p:origin x="-66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613316-88D6-4526-9C8E-8DF504E4AE00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D13D537-5BF6-4441-9974-851C7C32B27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23900" dirty="0" smtClean="0"/>
              <a:t>слоги</a:t>
            </a:r>
            <a:endParaRPr lang="ru-RU" sz="23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ЗВУКОВОЙ АНАЛИЗ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ЛИ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ИЛ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164288" y="314096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ТИ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ИТ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314096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ЗА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27984" y="177281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ЗЫ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27984" y="162880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ЗИ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УХ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164288" y="2996952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РИ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АР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306896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АМ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Стрелка вниз 21"/>
          <p:cNvSpPr/>
          <p:nvPr/>
        </p:nvSpPr>
        <p:spPr>
          <a:xfrm>
            <a:off x="7236296" y="2564904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ТИ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54868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ОТ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164288" y="306896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ПО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355976" y="170080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/>
              <a:t>ОЙ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164288" y="2996952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ОП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2924944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АЙ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164288" y="306896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ПИ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ВИ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ИЙ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308304" y="314096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ЭЙ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2996952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УМ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285293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chemeClr val="accent3">
                    <a:lumMod val="50000"/>
                  </a:schemeClr>
                </a:solidFill>
              </a:rPr>
              <a:t>    МИ</a:t>
            </a:r>
            <a:r>
              <a:rPr lang="ru-RU" sz="11500" b="1" dirty="0" smtClean="0"/>
              <a:t>Л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292080" y="28529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5292080" y="2852936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 rot="3815835">
            <a:off x="2720742" y="99036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3419872" y="2204864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 rot="3316807">
            <a:off x="5266638" y="1064382"/>
            <a:ext cx="432048" cy="193517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chemeClr val="accent3">
                    <a:lumMod val="50000"/>
                  </a:schemeClr>
                </a:solidFill>
              </a:rPr>
              <a:t>    ЗА</a:t>
            </a:r>
            <a:r>
              <a:rPr lang="ru-RU" sz="11500" b="1" dirty="0" smtClean="0"/>
              <a:t>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2924944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2852936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19871" y="2924944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139952" y="1484784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940152" y="2924944"/>
            <a:ext cx="1152128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228184" y="141277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chemeClr val="accent3">
                    <a:lumMod val="50000"/>
                  </a:schemeClr>
                </a:solidFill>
              </a:rPr>
              <a:t>    МА</a:t>
            </a:r>
            <a:r>
              <a:rPr lang="ru-RU" sz="11500" b="1" dirty="0" smtClean="0"/>
              <a:t>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2924944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2852936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19871" y="2924944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139952" y="1484784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940152" y="2924944"/>
            <a:ext cx="1152128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228184" y="141277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11500" b="1" dirty="0" smtClean="0">
                <a:solidFill>
                  <a:schemeClr val="accent3">
                    <a:lumMod val="50000"/>
                  </a:schemeClr>
                </a:solidFill>
              </a:rPr>
              <a:t>    РО</a:t>
            </a:r>
            <a:r>
              <a:rPr lang="ru-RU" sz="11500" b="1" dirty="0" smtClean="0"/>
              <a:t>Й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9872" y="2924944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2852936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19871" y="2924944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139952" y="1484784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5940152" y="2924944"/>
            <a:ext cx="1152128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5" name="Стрелка вниз 14"/>
          <p:cNvSpPr/>
          <p:nvPr/>
        </p:nvSpPr>
        <p:spPr>
          <a:xfrm>
            <a:off x="6228184" y="141277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69269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3491880" y="692696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6012160" y="69269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коза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347864" y="3501008"/>
            <a:ext cx="1008112" cy="129614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2267744" y="213285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3275856" y="2204864"/>
            <a:ext cx="152400" cy="43204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7380312" y="4365104"/>
            <a:ext cx="152400" cy="432048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ый треугольник 26"/>
          <p:cNvSpPr/>
          <p:nvPr/>
        </p:nvSpPr>
        <p:spPr>
          <a:xfrm rot="10800000">
            <a:off x="6012160" y="692696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flipH="1">
            <a:off x="4788024" y="188640"/>
            <a:ext cx="181721" cy="36004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>
            <a:off x="6012160" y="404664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6156176" y="2564904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84168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6012160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860032" y="620688"/>
            <a:ext cx="1224136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 уха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347864" y="2924944"/>
            <a:ext cx="1368152" cy="64807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>
            <a:off x="6156176" y="2564904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flipH="1">
            <a:off x="7740352" y="2348880"/>
            <a:ext cx="288032" cy="36004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H="1">
            <a:off x="7308304" y="4437112"/>
            <a:ext cx="288032" cy="41528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Прямая соединительная линия 29"/>
          <p:cNvCxnSpPr/>
          <p:nvPr/>
        </p:nvCxnSpPr>
        <p:spPr>
          <a:xfrm flipH="1">
            <a:off x="2987824" y="2204864"/>
            <a:ext cx="216024" cy="36004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единительная линия 30"/>
          <p:cNvCxnSpPr/>
          <p:nvPr/>
        </p:nvCxnSpPr>
        <p:spPr>
          <a:xfrm>
            <a:off x="1907704" y="2204864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H="1">
            <a:off x="5292080" y="188640"/>
            <a:ext cx="288032" cy="360040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Прямая соединительная линия 36"/>
          <p:cNvCxnSpPr/>
          <p:nvPr/>
        </p:nvCxnSpPr>
        <p:spPr>
          <a:xfrm>
            <a:off x="6084168" y="404664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2290" name="Picture 2" descr="https://im0-tub-ru.yandex.net/i?id=4a726dd56aa9c44e7fc1ea1ccbfd4958-l&amp;n=1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2394" y="4092688"/>
            <a:ext cx="3311494" cy="22166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ура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275856" y="3212976"/>
            <a:ext cx="1512168" cy="36004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2040" y="4941168"/>
            <a:ext cx="1224136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рак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3347864" y="1916832"/>
            <a:ext cx="1512168" cy="1080120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012160" y="62068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940152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22818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зима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347864" y="3501008"/>
            <a:ext cx="1008112" cy="129614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3563888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 rot="10800000">
            <a:off x="3491880" y="62068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>
            <a:off x="6012160" y="404664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рис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3275856" y="1556792"/>
            <a:ext cx="1584176" cy="136815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АЗ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278092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Ира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635896" y="3284984"/>
            <a:ext cx="1080120" cy="57606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дом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3419872" y="1628800"/>
            <a:ext cx="1584176" cy="129614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07904" y="494116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мир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 flipV="1">
            <a:off x="3635896" y="1772816"/>
            <a:ext cx="1296144" cy="1368152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156176" y="2852936"/>
            <a:ext cx="2520280" cy="1440160"/>
          </a:xfrm>
          <a:prstGeom prst="rect">
            <a:avLst/>
          </a:prstGeom>
          <a:solidFill>
            <a:schemeClr val="tx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076056" y="62068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ый треугольник 17"/>
          <p:cNvSpPr/>
          <p:nvPr/>
        </p:nvSpPr>
        <p:spPr>
          <a:xfrm rot="10800000">
            <a:off x="5004048" y="620688"/>
            <a:ext cx="2516879" cy="144016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6156176" y="2852936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860032" y="28529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524328" y="620688"/>
            <a:ext cx="1152128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206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3779912" y="4941168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156176" y="4941168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Содержимое 24"/>
          <p:cNvSpPr>
            <a:spLocks noGrp="1"/>
          </p:cNvSpPr>
          <p:nvPr>
            <p:ph idx="1"/>
          </p:nvPr>
        </p:nvSpPr>
        <p:spPr>
          <a:xfrm rot="10800000">
            <a:off x="6156176" y="4941168"/>
            <a:ext cx="2530475" cy="1473200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92500" lnSpcReduction="20000"/>
          </a:bodyPr>
          <a:lstStyle/>
          <a:p>
            <a:endParaRPr lang="ru-RU" dirty="0"/>
          </a:p>
        </p:txBody>
      </p:sp>
      <p:sp>
        <p:nvSpPr>
          <p:cNvPr id="26" name="Прямоугольный треугольник 25"/>
          <p:cNvSpPr/>
          <p:nvPr/>
        </p:nvSpPr>
        <p:spPr>
          <a:xfrm rot="10800000">
            <a:off x="3707904" y="4941168"/>
            <a:ext cx="2516879" cy="1358739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cxnSp>
        <p:nvCxnSpPr>
          <p:cNvPr id="28" name="Прямая соединительная линия 27"/>
          <p:cNvCxnSpPr/>
          <p:nvPr/>
        </p:nvCxnSpPr>
        <p:spPr>
          <a:xfrm>
            <a:off x="6228184" y="4653136"/>
            <a:ext cx="0" cy="1944216"/>
          </a:xfrm>
          <a:prstGeom prst="line">
            <a:avLst/>
          </a:prstGeom>
          <a:ln w="508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Заголовок 1"/>
          <p:cNvSpPr txBox="1">
            <a:spLocks/>
          </p:cNvSpPr>
          <p:nvPr/>
        </p:nvSpPr>
        <p:spPr>
          <a:xfrm>
            <a:off x="-1188640" y="2348880"/>
            <a:ext cx="5184576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15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50000"/>
                  </a:schemeClr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   кони</a:t>
            </a:r>
            <a:endParaRPr kumimoji="0" lang="ru-RU" sz="115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35" name="Прямая со стрелкой 34"/>
          <p:cNvCxnSpPr/>
          <p:nvPr/>
        </p:nvCxnSpPr>
        <p:spPr>
          <a:xfrm>
            <a:off x="3347864" y="3501008"/>
            <a:ext cx="1008112" cy="1296144"/>
          </a:xfrm>
          <a:prstGeom prst="straightConnector1">
            <a:avLst/>
          </a:prstGeom>
          <a:ln w="635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Подбери схему к слову</a:t>
            </a:r>
            <a:endParaRPr lang="ru-RU" dirty="0"/>
          </a:p>
        </p:txBody>
      </p:sp>
      <p:pic>
        <p:nvPicPr>
          <p:cNvPr id="23554" name="Picture 2" descr="C:\Users\User1\Desktop\sz08j36t_5b34e16e70bc2.pn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6095" r="5279" b="25462"/>
          <a:stretch>
            <a:fillRect/>
          </a:stretch>
        </p:blipFill>
        <p:spPr bwMode="auto">
          <a:xfrm>
            <a:off x="251520" y="1196752"/>
            <a:ext cx="8700541" cy="4608512"/>
          </a:xfrm>
          <a:prstGeom prst="rect">
            <a:avLst/>
          </a:prstGeom>
          <a:noFill/>
        </p:spPr>
      </p:pic>
      <p:cxnSp>
        <p:nvCxnSpPr>
          <p:cNvPr id="5" name="Прямая со стрелкой 4"/>
          <p:cNvCxnSpPr/>
          <p:nvPr/>
        </p:nvCxnSpPr>
        <p:spPr>
          <a:xfrm>
            <a:off x="1835696" y="3140968"/>
            <a:ext cx="5832648" cy="129614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 flipH="1">
            <a:off x="1331640" y="3356992"/>
            <a:ext cx="3456384" cy="1080120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 стрелкой 6"/>
          <p:cNvCxnSpPr/>
          <p:nvPr/>
        </p:nvCxnSpPr>
        <p:spPr>
          <a:xfrm>
            <a:off x="3563888" y="3356992"/>
            <a:ext cx="1368152" cy="1152128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 стрелкой 7"/>
          <p:cNvCxnSpPr/>
          <p:nvPr/>
        </p:nvCxnSpPr>
        <p:spPr>
          <a:xfrm flipH="1">
            <a:off x="3347864" y="3429000"/>
            <a:ext cx="4320480" cy="936104"/>
          </a:xfrm>
          <a:prstGeom prst="straightConnector1">
            <a:avLst/>
          </a:prstGeom>
          <a:ln w="381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Семиугольник 13"/>
          <p:cNvSpPr/>
          <p:nvPr/>
        </p:nvSpPr>
        <p:spPr>
          <a:xfrm>
            <a:off x="611560" y="5301208"/>
            <a:ext cx="504056" cy="432048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1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5" name="Семиугольник 14"/>
          <p:cNvSpPr/>
          <p:nvPr/>
        </p:nvSpPr>
        <p:spPr>
          <a:xfrm>
            <a:off x="2699792" y="5229200"/>
            <a:ext cx="504056" cy="432048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2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6" name="Семиугольник 15"/>
          <p:cNvSpPr/>
          <p:nvPr/>
        </p:nvSpPr>
        <p:spPr>
          <a:xfrm>
            <a:off x="4788024" y="5301208"/>
            <a:ext cx="504056" cy="432048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3</a:t>
            </a:r>
            <a:endParaRPr lang="ru-RU" sz="3200" b="1" dirty="0">
              <a:solidFill>
                <a:srgbClr val="FFFF00"/>
              </a:solidFill>
            </a:endParaRPr>
          </a:p>
        </p:txBody>
      </p:sp>
      <p:sp>
        <p:nvSpPr>
          <p:cNvPr id="17" name="Семиугольник 16"/>
          <p:cNvSpPr/>
          <p:nvPr/>
        </p:nvSpPr>
        <p:spPr>
          <a:xfrm>
            <a:off x="6876256" y="5229200"/>
            <a:ext cx="504056" cy="432048"/>
          </a:xfrm>
          <a:prstGeom prst="heptag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FF00"/>
                </a:solidFill>
              </a:rPr>
              <a:t>4</a:t>
            </a:r>
            <a:endParaRPr lang="ru-RU" sz="3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4578" name="Picture 2" descr="C:\Users\User1\Desktop\50df3ca87ceddb1dda5acc04c299c578-800x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548680"/>
            <a:ext cx="7620000" cy="5715000"/>
          </a:xfrm>
          <a:prstGeom prst="rect">
            <a:avLst/>
          </a:prstGeom>
          <a:noFill/>
        </p:spPr>
      </p:pic>
      <p:sp>
        <p:nvSpPr>
          <p:cNvPr id="5" name="Прямоугольный треугольник 4"/>
          <p:cNvSpPr/>
          <p:nvPr/>
        </p:nvSpPr>
        <p:spPr>
          <a:xfrm>
            <a:off x="1259632" y="2132856"/>
            <a:ext cx="1440160" cy="79208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ый треугольник 5"/>
          <p:cNvSpPr/>
          <p:nvPr/>
        </p:nvSpPr>
        <p:spPr>
          <a:xfrm>
            <a:off x="1187624" y="5013176"/>
            <a:ext cx="1440160" cy="792088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ый треугольник 6"/>
          <p:cNvSpPr/>
          <p:nvPr/>
        </p:nvSpPr>
        <p:spPr>
          <a:xfrm>
            <a:off x="2555776" y="5013176"/>
            <a:ext cx="1440160" cy="792088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Блок-схема: процесс 7"/>
          <p:cNvSpPr/>
          <p:nvPr/>
        </p:nvSpPr>
        <p:spPr>
          <a:xfrm>
            <a:off x="2699792" y="2132856"/>
            <a:ext cx="648072" cy="792088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Блок-схема: процесс 8"/>
          <p:cNvSpPr/>
          <p:nvPr/>
        </p:nvSpPr>
        <p:spPr>
          <a:xfrm>
            <a:off x="2555776" y="3501008"/>
            <a:ext cx="720080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Блок-схема: процесс 9"/>
          <p:cNvSpPr/>
          <p:nvPr/>
        </p:nvSpPr>
        <p:spPr>
          <a:xfrm>
            <a:off x="3347864" y="3501008"/>
            <a:ext cx="792088" cy="1008112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Блок-схема: процесс 11"/>
          <p:cNvSpPr/>
          <p:nvPr/>
        </p:nvSpPr>
        <p:spPr>
          <a:xfrm>
            <a:off x="3635896" y="2492896"/>
            <a:ext cx="2664296" cy="864096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ый треугольник 12"/>
          <p:cNvSpPr/>
          <p:nvPr/>
        </p:nvSpPr>
        <p:spPr>
          <a:xfrm>
            <a:off x="3635896" y="2492896"/>
            <a:ext cx="936104" cy="8640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ый треугольник 13"/>
          <p:cNvSpPr/>
          <p:nvPr/>
        </p:nvSpPr>
        <p:spPr>
          <a:xfrm>
            <a:off x="4572000" y="2492896"/>
            <a:ext cx="936104" cy="8640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Блок-схема: процесс 14"/>
          <p:cNvSpPr/>
          <p:nvPr/>
        </p:nvSpPr>
        <p:spPr>
          <a:xfrm>
            <a:off x="5580112" y="2492896"/>
            <a:ext cx="720080" cy="86409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>
            <a:off x="4572000" y="2276872"/>
            <a:ext cx="0" cy="13681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единительная линия 18"/>
          <p:cNvCxnSpPr/>
          <p:nvPr/>
        </p:nvCxnSpPr>
        <p:spPr>
          <a:xfrm flipH="1">
            <a:off x="5148064" y="2204864"/>
            <a:ext cx="144016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Блок-схема: процесс 19"/>
          <p:cNvSpPr/>
          <p:nvPr/>
        </p:nvSpPr>
        <p:spPr>
          <a:xfrm>
            <a:off x="3851920" y="836712"/>
            <a:ext cx="2376264" cy="864096"/>
          </a:xfrm>
          <a:prstGeom prst="flowChartProcess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ый треугольник 20"/>
          <p:cNvSpPr/>
          <p:nvPr/>
        </p:nvSpPr>
        <p:spPr>
          <a:xfrm>
            <a:off x="3851920" y="836712"/>
            <a:ext cx="792088" cy="864096"/>
          </a:xfrm>
          <a:prstGeom prst="rtTriangle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ый треугольник 21"/>
          <p:cNvSpPr/>
          <p:nvPr/>
        </p:nvSpPr>
        <p:spPr>
          <a:xfrm>
            <a:off x="5364088" y="836712"/>
            <a:ext cx="792088" cy="864096"/>
          </a:xfrm>
          <a:prstGeom prst="rt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Блок-схема: процесс 22"/>
          <p:cNvSpPr/>
          <p:nvPr/>
        </p:nvSpPr>
        <p:spPr>
          <a:xfrm>
            <a:off x="4644008" y="836712"/>
            <a:ext cx="720080" cy="864096"/>
          </a:xfrm>
          <a:prstGeom prst="flowChart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24" name="Прямая соединительная линия 23"/>
          <p:cNvCxnSpPr/>
          <p:nvPr/>
        </p:nvCxnSpPr>
        <p:spPr>
          <a:xfrm>
            <a:off x="5364088" y="620688"/>
            <a:ext cx="0" cy="13681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4355976" y="620688"/>
            <a:ext cx="144016" cy="21602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Овал 25"/>
          <p:cNvSpPr/>
          <p:nvPr/>
        </p:nvSpPr>
        <p:spPr>
          <a:xfrm>
            <a:off x="3203848" y="1196752"/>
            <a:ext cx="50405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/>
              <a:t>1</a:t>
            </a:r>
            <a:endParaRPr lang="ru-RU" sz="3600" b="1" dirty="0"/>
          </a:p>
        </p:txBody>
      </p:sp>
      <p:sp>
        <p:nvSpPr>
          <p:cNvPr id="27" name="Овал 26"/>
          <p:cNvSpPr/>
          <p:nvPr/>
        </p:nvSpPr>
        <p:spPr>
          <a:xfrm>
            <a:off x="683568" y="2276872"/>
            <a:ext cx="50405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2</a:t>
            </a:r>
          </a:p>
        </p:txBody>
      </p:sp>
      <p:sp>
        <p:nvSpPr>
          <p:cNvPr id="28" name="Овал 27"/>
          <p:cNvSpPr/>
          <p:nvPr/>
        </p:nvSpPr>
        <p:spPr>
          <a:xfrm>
            <a:off x="3131840" y="2924944"/>
            <a:ext cx="50405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3</a:t>
            </a:r>
          </a:p>
        </p:txBody>
      </p:sp>
      <p:sp>
        <p:nvSpPr>
          <p:cNvPr id="29" name="Овал 28"/>
          <p:cNvSpPr/>
          <p:nvPr/>
        </p:nvSpPr>
        <p:spPr>
          <a:xfrm>
            <a:off x="395536" y="3789040"/>
            <a:ext cx="50405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4</a:t>
            </a:r>
          </a:p>
        </p:txBody>
      </p:sp>
      <p:sp>
        <p:nvSpPr>
          <p:cNvPr id="30" name="Овал 29"/>
          <p:cNvSpPr/>
          <p:nvPr/>
        </p:nvSpPr>
        <p:spPr>
          <a:xfrm>
            <a:off x="539552" y="5301208"/>
            <a:ext cx="504056" cy="43204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/>
              <a:t>5</a:t>
            </a:r>
          </a:p>
        </p:txBody>
      </p:sp>
      <p:cxnSp>
        <p:nvCxnSpPr>
          <p:cNvPr id="37" name="Прямая со стрелкой 36"/>
          <p:cNvCxnSpPr/>
          <p:nvPr/>
        </p:nvCxnSpPr>
        <p:spPr>
          <a:xfrm>
            <a:off x="4067944" y="5445224"/>
            <a:ext cx="2592288" cy="7200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Прямая со стрелкой 37"/>
          <p:cNvCxnSpPr/>
          <p:nvPr/>
        </p:nvCxnSpPr>
        <p:spPr>
          <a:xfrm>
            <a:off x="4211960" y="4005064"/>
            <a:ext cx="1800200" cy="43204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Прямая со стрелкой 38"/>
          <p:cNvCxnSpPr/>
          <p:nvPr/>
        </p:nvCxnSpPr>
        <p:spPr>
          <a:xfrm flipV="1">
            <a:off x="6156176" y="1124744"/>
            <a:ext cx="1008112" cy="1368152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Прямая со стрелкой 39"/>
          <p:cNvCxnSpPr/>
          <p:nvPr/>
        </p:nvCxnSpPr>
        <p:spPr>
          <a:xfrm>
            <a:off x="3131840" y="2492896"/>
            <a:ext cx="3384376" cy="1152128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>
            <a:off x="2555776" y="4653136"/>
            <a:ext cx="0" cy="1368152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0" name="Picture 2" descr="C:\Users\User1\Desktop\cartoon-catfish-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21134679">
            <a:off x="6433585" y="2624210"/>
            <a:ext cx="2032670" cy="1426595"/>
          </a:xfrm>
          <a:prstGeom prst="rect">
            <a:avLst/>
          </a:prstGeom>
          <a:noFill/>
        </p:spPr>
      </p:pic>
      <p:pic>
        <p:nvPicPr>
          <p:cNvPr id="2052" name="Picture 4" descr="http://otvet.imgsmail.ru/download/f4692f7a94a7f0149d104288b18d6b44_i-66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854225">
            <a:off x="7325671" y="4018632"/>
            <a:ext cx="1031770" cy="959546"/>
          </a:xfrm>
          <a:prstGeom prst="rect">
            <a:avLst/>
          </a:prstGeom>
          <a:noFill/>
        </p:spPr>
      </p:pic>
      <p:cxnSp>
        <p:nvCxnSpPr>
          <p:cNvPr id="43" name="Прямая со стрелкой 42"/>
          <p:cNvCxnSpPr/>
          <p:nvPr/>
        </p:nvCxnSpPr>
        <p:spPr>
          <a:xfrm>
            <a:off x="6300192" y="1340768"/>
            <a:ext cx="1080120" cy="3024336"/>
          </a:xfrm>
          <a:prstGeom prst="straightConnector1">
            <a:avLst/>
          </a:prstGeom>
          <a:ln w="4445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4" name="Picture 6" descr="https://im0-tub-ru.yandex.net/i?id=4d5306e0759adabecf62b236fd4545be&amp;n=13"/>
          <p:cNvPicPr>
            <a:picLocks noChangeAspect="1" noChangeArrowheads="1"/>
          </p:cNvPicPr>
          <p:nvPr/>
        </p:nvPicPr>
        <p:blipFill>
          <a:blip r:embed="rId5" cstate="print"/>
          <a:srcRect l="33617" r="24361"/>
          <a:stretch>
            <a:fillRect/>
          </a:stretch>
        </p:blipFill>
        <p:spPr bwMode="auto">
          <a:xfrm>
            <a:off x="7164288" y="476672"/>
            <a:ext cx="1584176" cy="2186694"/>
          </a:xfrm>
          <a:prstGeom prst="rect">
            <a:avLst/>
          </a:prstGeom>
          <a:noFill/>
        </p:spPr>
      </p:pic>
      <p:sp>
        <p:nvSpPr>
          <p:cNvPr id="2056" name="AutoShape 8" descr="https://i.artfile.me/wallpaper/01-03-2010/1600x1200/raznoe-ruki-40223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8" name="Picture 10" descr="https://i.artfile.me/wallpaper/01-03-2010/1600x1200/raznoe-ruki-40223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660232" y="5013176"/>
            <a:ext cx="1746581" cy="13099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МИ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1907704" y="62068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КО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99992" y="1700808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ШИ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4499992" y="1772816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ИХ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306896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11500" b="1" dirty="0" smtClean="0"/>
              <a:t>ОЛ</a:t>
            </a:r>
            <a:endParaRPr lang="ru-RU" sz="115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899592" y="2204864"/>
            <a:ext cx="2448272" cy="144016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B05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91880" y="3356992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6156176" y="4653136"/>
            <a:ext cx="2448272" cy="144016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899592" y="2204864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3491880" y="3356992"/>
            <a:ext cx="2448272" cy="144016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>
            <a:off x="7452320" y="4725144"/>
            <a:ext cx="0" cy="1296144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ый треугольник 17"/>
          <p:cNvSpPr/>
          <p:nvPr/>
        </p:nvSpPr>
        <p:spPr>
          <a:xfrm rot="10800000">
            <a:off x="3457960" y="3290628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" name="Прямоугольный треугольник 18"/>
          <p:cNvSpPr/>
          <p:nvPr/>
        </p:nvSpPr>
        <p:spPr>
          <a:xfrm rot="10800000">
            <a:off x="899592" y="2204864"/>
            <a:ext cx="2516879" cy="1502755"/>
          </a:xfrm>
          <a:prstGeom prst="rt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156176" y="4653136"/>
            <a:ext cx="1296144" cy="144016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Стрелка вниз 12"/>
          <p:cNvSpPr/>
          <p:nvPr/>
        </p:nvSpPr>
        <p:spPr>
          <a:xfrm>
            <a:off x="7236296" y="3068960"/>
            <a:ext cx="432048" cy="144016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2616</TotalTime>
  <Words>72</Words>
  <Application>Microsoft Office PowerPoint</Application>
  <PresentationFormat>Экран (4:3)</PresentationFormat>
  <Paragraphs>54</Paragraphs>
  <Slides>45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45</vt:i4>
      </vt:variant>
    </vt:vector>
  </HeadingPairs>
  <TitlesOfParts>
    <vt:vector size="46" baseType="lpstr">
      <vt:lpstr>Тема Office</vt:lpstr>
      <vt:lpstr>слоги</vt:lpstr>
      <vt:lpstr>АМ</vt:lpstr>
      <vt:lpstr>УМ</vt:lpstr>
      <vt:lpstr>АЗ</vt:lpstr>
      <vt:lpstr>МИ</vt:lpstr>
      <vt:lpstr>КО</vt:lpstr>
      <vt:lpstr>ШИ</vt:lpstr>
      <vt:lpstr>ИХ</vt:lpstr>
      <vt:lpstr>ОЛ</vt:lpstr>
      <vt:lpstr>ЛИ</vt:lpstr>
      <vt:lpstr>ИЛ</vt:lpstr>
      <vt:lpstr>ТИ</vt:lpstr>
      <vt:lpstr>ИТ</vt:lpstr>
      <vt:lpstr>ЗА</vt:lpstr>
      <vt:lpstr>ЗЫ</vt:lpstr>
      <vt:lpstr>ЗИ</vt:lpstr>
      <vt:lpstr>УХ</vt:lpstr>
      <vt:lpstr>РИ</vt:lpstr>
      <vt:lpstr>АР</vt:lpstr>
      <vt:lpstr>ТИ</vt:lpstr>
      <vt:lpstr>ОТ</vt:lpstr>
      <vt:lpstr>ПО</vt:lpstr>
      <vt:lpstr>ОЙ</vt:lpstr>
      <vt:lpstr>ОП</vt:lpstr>
      <vt:lpstr>АЙ</vt:lpstr>
      <vt:lpstr>ПИ</vt:lpstr>
      <vt:lpstr>ВИ</vt:lpstr>
      <vt:lpstr>ИЙ</vt:lpstr>
      <vt:lpstr>ЭЙ</vt:lpstr>
      <vt:lpstr>    МИЛ</vt:lpstr>
      <vt:lpstr>    ЗАЙ</vt:lpstr>
      <vt:lpstr>    МАЙ</vt:lpstr>
      <vt:lpstr>    РОЙ</vt:lpstr>
      <vt:lpstr>Слайд 34</vt:lpstr>
      <vt:lpstr>Слайд 35</vt:lpstr>
      <vt:lpstr>Слайд 36</vt:lpstr>
      <vt:lpstr>Слайд 37</vt:lpstr>
      <vt:lpstr>Слайд 38</vt:lpstr>
      <vt:lpstr>Слайд 39</vt:lpstr>
      <vt:lpstr>Слайд 40</vt:lpstr>
      <vt:lpstr>Слайд 41</vt:lpstr>
      <vt:lpstr>Слайд 42</vt:lpstr>
      <vt:lpstr>Слайд 43</vt:lpstr>
      <vt:lpstr>Подбери схему к слову</vt:lpstr>
      <vt:lpstr>Слайд 45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слоги</dc:title>
  <dc:creator>User1</dc:creator>
  <cp:lastModifiedBy>User1</cp:lastModifiedBy>
  <cp:revision>12</cp:revision>
  <dcterms:created xsi:type="dcterms:W3CDTF">2022-01-29T12:19:09Z</dcterms:created>
  <dcterms:modified xsi:type="dcterms:W3CDTF">2022-11-02T14:18:38Z</dcterms:modified>
</cp:coreProperties>
</file>