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-276" y="-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6CC53-6930-46A2-8F8C-B27A1480221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B06E-C14E-41D6-BDB3-DC8A1AB881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6CC53-6930-46A2-8F8C-B27A1480221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B06E-C14E-41D6-BDB3-DC8A1AB881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6CC53-6930-46A2-8F8C-B27A1480221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B06E-C14E-41D6-BDB3-DC8A1AB88144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6CC53-6930-46A2-8F8C-B27A1480221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B06E-C14E-41D6-BDB3-DC8A1AB8814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6CC53-6930-46A2-8F8C-B27A1480221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B06E-C14E-41D6-BDB3-DC8A1AB881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6CC53-6930-46A2-8F8C-B27A1480221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B06E-C14E-41D6-BDB3-DC8A1AB8814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6CC53-6930-46A2-8F8C-B27A1480221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B06E-C14E-41D6-BDB3-DC8A1AB881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6CC53-6930-46A2-8F8C-B27A1480221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B06E-C14E-41D6-BDB3-DC8A1AB881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6CC53-6930-46A2-8F8C-B27A1480221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B06E-C14E-41D6-BDB3-DC8A1AB881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6CC53-6930-46A2-8F8C-B27A1480221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B06E-C14E-41D6-BDB3-DC8A1AB88144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6CC53-6930-46A2-8F8C-B27A1480221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B06E-C14E-41D6-BDB3-DC8A1AB8814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B56CC53-6930-46A2-8F8C-B27A1480221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44CB06E-C14E-41D6-BDB3-DC8A1AB8814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0F0A7B-7B55-AB34-3870-2BEB6D78E2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Финансовые задачи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6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8655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F8E8A382-440A-CBEA-7EBE-EB0590B579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8757" y="1331495"/>
            <a:ext cx="9145776" cy="4829426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48DE1C-7792-2322-9F1C-EC5ED3479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5949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Распределение прибыли в данном отношении. 6 класс</a:t>
            </a:r>
          </a:p>
        </p:txBody>
      </p:sp>
    </p:spTree>
    <p:extLst>
      <p:ext uri="{BB962C8B-B14F-4D97-AF65-F5344CB8AC3E}">
        <p14:creationId xmlns:p14="http://schemas.microsoft.com/office/powerpoint/2010/main" val="1690744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1A0F63E-6D0A-C238-F1FC-7177DE96D5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9853" y="921360"/>
            <a:ext cx="7828547" cy="5699796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1E58AB-43EF-6704-B952-1A4829171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719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Семейный бюджет. Круговые диаграммы. 6 класс</a:t>
            </a:r>
          </a:p>
        </p:txBody>
      </p:sp>
    </p:spTree>
    <p:extLst>
      <p:ext uri="{BB962C8B-B14F-4D97-AF65-F5344CB8AC3E}">
        <p14:creationId xmlns:p14="http://schemas.microsoft.com/office/powerpoint/2010/main" val="3126146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923C1F8-61A5-0614-8B6F-E732AB375D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3756" y="1058780"/>
            <a:ext cx="8740103" cy="5393013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A79171-376C-E0E8-96AD-4E793DEEE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3654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Цены товаров. Установление соответствия. 6 класс</a:t>
            </a:r>
          </a:p>
        </p:txBody>
      </p:sp>
    </p:spTree>
    <p:extLst>
      <p:ext uri="{BB962C8B-B14F-4D97-AF65-F5344CB8AC3E}">
        <p14:creationId xmlns:p14="http://schemas.microsoft.com/office/powerpoint/2010/main" val="251364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B4ABDE8-A403-0E23-7F8C-A1E6586AC7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3473" y="994612"/>
            <a:ext cx="9594229" cy="5498262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CB3A0A-FBA3-98B7-4C15-9F6E4EA65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9486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Стоимость покупки. Истинность утверждений. 6 класс</a:t>
            </a:r>
          </a:p>
        </p:txBody>
      </p:sp>
    </p:spTree>
    <p:extLst>
      <p:ext uri="{BB962C8B-B14F-4D97-AF65-F5344CB8AC3E}">
        <p14:creationId xmlns:p14="http://schemas.microsoft.com/office/powerpoint/2010/main" val="989981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067EFA9-7B21-6ADE-40D0-D94388654C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4090" y="997428"/>
            <a:ext cx="8738371" cy="5495446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E5B555-E9DC-F8D9-C43F-95D3CD6CC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5528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Стоимость покупки. Вычисления. 6 класс (</a:t>
            </a:r>
            <a:r>
              <a:rPr lang="ru-RU" sz="3000" b="1" dirty="0" err="1">
                <a:solidFill>
                  <a:srgbClr val="C00000"/>
                </a:solidFill>
              </a:rPr>
              <a:t>ВПР</a:t>
            </a:r>
            <a:r>
              <a:rPr lang="ru-RU" sz="3000" b="1" dirty="0">
                <a:solidFill>
                  <a:srgbClr val="C0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20559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35ED57A-A9EA-3D0B-F028-FD23EABD33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4233" y="962526"/>
            <a:ext cx="11619378" cy="5289717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6B3F65-90C6-4574-2B83-7D09B36D9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740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Стоимость покупки. Вычисления. 6 класс (</a:t>
            </a:r>
            <a:r>
              <a:rPr lang="ru-RU" sz="3000" b="1" dirty="0" err="1">
                <a:solidFill>
                  <a:srgbClr val="C00000"/>
                </a:solidFill>
              </a:rPr>
              <a:t>ВПР</a:t>
            </a:r>
            <a:r>
              <a:rPr lang="ru-RU" sz="3000" b="1" dirty="0">
                <a:solidFill>
                  <a:srgbClr val="C0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36018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BA4E6B4-D2C7-8DB0-9D7D-E811676FFF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1095" y="914400"/>
            <a:ext cx="8053137" cy="5692659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ACA19D-4F6A-4213-F9C6-17205C191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Стоимость товара. Буквенные выражения. 6 класс</a:t>
            </a:r>
          </a:p>
        </p:txBody>
      </p:sp>
    </p:spTree>
    <p:extLst>
      <p:ext uri="{BB962C8B-B14F-4D97-AF65-F5344CB8AC3E}">
        <p14:creationId xmlns:p14="http://schemas.microsoft.com/office/powerpoint/2010/main" val="232898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35E114F-4575-D644-BCE2-E1186EC291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5473" y="898358"/>
            <a:ext cx="8021053" cy="5648542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04D550-BB18-D4EE-3E54-66C1BAC1F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3233"/>
          </a:xfrm>
        </p:spPr>
        <p:txBody>
          <a:bodyPr>
            <a:normAutofit fontScale="90000"/>
          </a:bodyPr>
          <a:lstStyle/>
          <a:p>
            <a:r>
              <a:rPr lang="ru-RU" sz="3000" b="1" dirty="0">
                <a:solidFill>
                  <a:srgbClr val="C00000"/>
                </a:solidFill>
              </a:rPr>
              <a:t>Стоимость товара. Вычисления. 5 класс. Пропорции. 6 класс</a:t>
            </a:r>
          </a:p>
        </p:txBody>
      </p:sp>
    </p:spTree>
    <p:extLst>
      <p:ext uri="{BB962C8B-B14F-4D97-AF65-F5344CB8AC3E}">
        <p14:creationId xmlns:p14="http://schemas.microsoft.com/office/powerpoint/2010/main" val="2093564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F82E87B-1D22-659D-4885-70549BE586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72" y="1608044"/>
            <a:ext cx="11093522" cy="3641912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8F1B1DE-5DF1-F984-DD45-29C67F20A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5489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Стоимость проезда. Проценты. 6 класс. (</a:t>
            </a:r>
            <a:r>
              <a:rPr lang="ru-RU" sz="3000" b="1" dirty="0" err="1">
                <a:solidFill>
                  <a:srgbClr val="C00000"/>
                </a:solidFill>
              </a:rPr>
              <a:t>ОГЭ</a:t>
            </a:r>
            <a:r>
              <a:rPr lang="ru-RU" sz="3000" b="1" dirty="0">
                <a:solidFill>
                  <a:srgbClr val="C0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44851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2957568-3EF0-364A-49FE-0BE4823918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4076" y="2790601"/>
            <a:ext cx="9754961" cy="3219899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50E7DF-B718-CC1E-2F22-86DC71B42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46580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Задача на изменение процентной базы, которая решается составлением уравнения.</a:t>
            </a:r>
          </a:p>
        </p:txBody>
      </p:sp>
    </p:spTree>
    <p:extLst>
      <p:ext uri="{BB962C8B-B14F-4D97-AF65-F5344CB8AC3E}">
        <p14:creationId xmlns:p14="http://schemas.microsoft.com/office/powerpoint/2010/main" val="15394218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18</TotalTime>
  <Words>96</Words>
  <Application>Microsoft Office PowerPoint</Application>
  <PresentationFormat>Произвольный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Финансовые задачи  6 класс</vt:lpstr>
      <vt:lpstr>Цены товаров. Установление соответствия. 6 класс</vt:lpstr>
      <vt:lpstr>Стоимость покупки. Истинность утверждений. 6 класс</vt:lpstr>
      <vt:lpstr>Стоимость покупки. Вычисления. 6 класс (ВПР)</vt:lpstr>
      <vt:lpstr>Стоимость покупки. Вычисления. 6 класс (ВПР)</vt:lpstr>
      <vt:lpstr>Стоимость товара. Буквенные выражения. 6 класс</vt:lpstr>
      <vt:lpstr>Стоимость товара. Вычисления. 5 класс. Пропорции. 6 класс</vt:lpstr>
      <vt:lpstr>Стоимость проезда. Проценты. 6 класс. (ОГЭ)</vt:lpstr>
      <vt:lpstr>Задача на изменение процентной базы, которая решается составлением уравнения.</vt:lpstr>
      <vt:lpstr>Распределение прибыли в данном отношении. 6 класс</vt:lpstr>
      <vt:lpstr>Семейный бюджет. Круговые диаграммы. 6 класс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Финансовые задачи в курсе математики 6 класса</dc:title>
  <dc:creator>Семья</dc:creator>
  <cp:lastModifiedBy>RePack by Diakov</cp:lastModifiedBy>
  <cp:revision>2</cp:revision>
  <dcterms:created xsi:type="dcterms:W3CDTF">2022-10-25T02:37:37Z</dcterms:created>
  <dcterms:modified xsi:type="dcterms:W3CDTF">2022-11-02T14:26:37Z</dcterms:modified>
</cp:coreProperties>
</file>