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587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435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180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9153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19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291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161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400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25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2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38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75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68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539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4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576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249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9E823-12B3-44D4-9FF4-0BCD09F3798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67606-2F62-4369-86CF-CE7753B0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9752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 щучьему велению.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литературного чтения</a:t>
            </a:r>
          </a:p>
          <a:p>
            <a:r>
              <a:rPr lang="ru-RU" dirty="0" smtClean="0"/>
              <a:t>3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773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5" y="753228"/>
            <a:ext cx="10127927" cy="108093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Прочитать стихотворение жужжащим способом.</a:t>
            </a:r>
            <a:endParaRPr lang="ru-RU" sz="44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255" y="2133600"/>
            <a:ext cx="11887200" cy="46135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мире много сказок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Грустных и смешных,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прожить на свете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нельзя без них.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герои сказок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Дарят нам тепло,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добро навеки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Побеждает зло.</a:t>
            </a:r>
            <a:endParaRPr lang="ru-RU" sz="3200" b="1" dirty="0">
              <a:ln>
                <a:solidFill>
                  <a:schemeClr val="tx2">
                    <a:lumMod val="10000"/>
                  </a:schemeClr>
                </a:solidFill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4164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Проверка домашнего задания.</a:t>
            </a:r>
            <a:br>
              <a:rPr lang="ru-RU" sz="4800" dirty="0" smtClean="0"/>
            </a:br>
            <a:r>
              <a:rPr lang="ru-RU" dirty="0" smtClean="0">
                <a:effectLst>
                  <a:reflection blurRad="6350" stA="55000" endA="300" endPos="45500" dir="5400000" sy="-100000" algn="bl" rotWithShape="0"/>
                </a:effectLst>
              </a:rPr>
              <a:t>Работа по учебнику стр. 88 – 95.</a:t>
            </a:r>
            <a:endParaRPr lang="ru-RU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055" y="1995055"/>
            <a:ext cx="3890356" cy="4862945"/>
          </a:xfrm>
        </p:spPr>
      </p:pic>
    </p:spTree>
    <p:extLst>
      <p:ext uri="{BB962C8B-B14F-4D97-AF65-F5344CB8AC3E}">
        <p14:creationId xmlns:p14="http://schemas.microsoft.com/office/powerpoint/2010/main" val="235782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« Наш театр».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219" y="2309163"/>
            <a:ext cx="9933964" cy="416090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Инсценировка сказки « По щучьему велению».</a:t>
            </a: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Кто герои сказки?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Что с ними произошло?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Какие они?</a:t>
            </a:r>
          </a:p>
          <a:p>
            <a:pPr marL="0" indent="0">
              <a:buNone/>
            </a:pP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4.Кто главный персонаж сказки?</a:t>
            </a:r>
          </a:p>
          <a:p>
            <a:pPr marL="0" indent="0">
              <a:buNone/>
            </a:pP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5. Какое место в сказке занимает он?</a:t>
            </a:r>
          </a:p>
          <a:p>
            <a:pPr marL="0" indent="0">
              <a:buNone/>
            </a:pP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6. Представить его внешность, манеру говорить, держаться.</a:t>
            </a:r>
          </a:p>
          <a:p>
            <a:pPr marL="0" indent="0">
              <a:buNone/>
            </a:pP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115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Поработать в группе: распределить роли.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1967345"/>
            <a:ext cx="9613861" cy="39688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(учащиеся инсценируют произведение).</a:t>
            </a:r>
          </a:p>
          <a:p>
            <a:pPr marL="0" indent="0" algn="ctr">
              <a:buNone/>
            </a:pP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029" y="2596896"/>
            <a:ext cx="6004560" cy="426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958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Рефлексия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10528006" cy="3599316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С каким настроением вы заканчиваете урок?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Почему?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За что вы бы себя похвалили сегодня?</a:t>
            </a:r>
            <a:endParaRPr lang="ru-RU" sz="36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445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Домашнее задание</a:t>
            </a:r>
            <a:endParaRPr lang="ru-RU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95, вопросы 4-5.</a:t>
            </a:r>
          </a:p>
          <a:p>
            <a:pPr marL="0" indent="0" algn="ctr">
              <a:buNone/>
            </a:pP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947" y="3066617"/>
            <a:ext cx="5798053" cy="379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7883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33</TotalTime>
  <Words>136</Words>
  <Application>Microsoft Office PowerPoint</Application>
  <PresentationFormat>Широкоэкранный</PresentationFormat>
  <Paragraphs>29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</vt:lpstr>
      <vt:lpstr>Берлин</vt:lpstr>
      <vt:lpstr>По щучьему велению.</vt:lpstr>
      <vt:lpstr>Прочитать стихотворение жужжащим способом.</vt:lpstr>
      <vt:lpstr>Проверка домашнего задания. Работа по учебнику стр. 88 – 95.</vt:lpstr>
      <vt:lpstr>« Наш театр».</vt:lpstr>
      <vt:lpstr>Поработать в группе: распределить роли.</vt:lpstr>
      <vt:lpstr>Рефлексия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щучьему велению.</dc:title>
  <dc:creator>Acer</dc:creator>
  <cp:lastModifiedBy>Acer</cp:lastModifiedBy>
  <cp:revision>4</cp:revision>
  <dcterms:created xsi:type="dcterms:W3CDTF">2022-11-02T13:58:12Z</dcterms:created>
  <dcterms:modified xsi:type="dcterms:W3CDTF">2022-11-02T14:31:56Z</dcterms:modified>
</cp:coreProperties>
</file>