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5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30386-3413-4135-9C8A-80683E0C2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DF5AFF-3AC3-4C1B-AE39-CF10D55ED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E426B3-A838-4A8A-87C4-65EB6B1A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248C91-67E4-426F-8F03-A6B3CEC27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3D84B2-3A8E-4984-9A21-5FE688837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0B4A9-AA98-43C1-8BB2-3BD2E3ED7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260CC4-F6E2-4E2B-B376-C1C48427C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6E4A17-F9DE-476D-B553-D4B158AC1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F493F9-E5F8-4AF5-9F65-9370C29C4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35F37A-34E6-4248-A311-387E4F545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55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1D0D137-B634-40C0-BDBA-D3C371F12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C569C8D-F47B-4338-AF72-03B33D139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92CAB1-B0AA-4190-B790-42DD459D1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8526EE-7651-42AE-BB56-1E91F7F3A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A52A84-3D49-443F-A0BA-CCF7F205F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6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FC119-FAF0-4167-BD5C-0EFCFA765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AD25DA-0956-4049-9534-08EC9DCA8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3FDE96-19C0-430D-8DFD-73573CCAD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F68A05-6CB9-4A8B-8088-805A4368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E2A741-EF07-4526-89A4-76BC68A4D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0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CF6B6-58B7-4B3A-B1E2-FF761DB6D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2AFA4B-ECC9-4CC4-87F2-B57B2780A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AC448D-FD19-4263-B872-63C4C6119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F26565-2E26-49CC-B15A-4EB0EA3D3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BBF68C-74A5-469E-8368-C744C34F8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961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C7AFE9-C3F4-42F3-AB6E-33CFC012A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ABD1F9-6696-4323-8DFA-CDAD4E86CE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3ADCE-C692-4170-8B9A-57A0F915B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94962E-BDB0-4AC0-9165-41432EE75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B1A651-F900-4478-93D1-69FD0C842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F1A926-A0D0-46F9-AFB3-72B31B69F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821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2C3CC-07BE-4A56-9588-DD0AA63C6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4F6977-A453-4983-8F46-271AF81ED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87861-6BF8-4C8A-867D-96EBB4CFB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B80860E-62E8-42E4-B6FE-7EFD557E4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8F3E48-BA2C-4097-9169-973B26423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D6B204-769E-4487-8604-A82FECC2E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5C1EA4E-9348-495E-B8FE-71CA4FA7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C78F26-AEB4-4FBE-9F71-A5B30F762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4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5D0A67-7204-423A-ADF2-32C2BEADE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60387F-6EF8-4F15-8240-8477A8155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C5EFEB-64ED-4882-9F60-BF1AD7DEB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77180C-F718-4DF4-8E2E-9632828BD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6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47D9BA-BD19-4236-A29C-3FC4F021A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19741C-35A4-4B85-9367-22785A881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9617C4-2384-4638-BE14-AD1BE08CE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69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4FEA6-A52C-4420-AF49-5E9D400F9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AD42ED-12B9-4415-8388-23E717080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B16B47-E024-43A0-8F71-77866D3B2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38BDB7-61F7-4AFF-BF2A-5DF3E007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223DB3-24EA-43DC-8D28-059A94EB9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AB4C38-A88B-4371-A715-F4049892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65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8D7BC-3B72-492F-9C35-35C241249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42440A2-1A56-4D02-80BF-AF32F5F1CA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2DD8AF-1767-4407-BFEB-E8E4083C4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F301E3-A105-42FC-B153-D187D6A37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C988E6-2BBF-4E44-8C12-C451335E1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2ACCE9-38F7-46D2-B1FA-659249B12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29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DC4A39-7A16-4DED-8D01-024BC9CEB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86F8D4-9EA7-47D7-9CFD-A1B0171D7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ACFEEA-A1E4-4DEE-853F-A87A0EB2CB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3D2FC-C6A7-4E2F-91F2-68C8ECEC5F44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1A43A8-5F30-4AD6-AA08-BA9616FC0B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0DF1AC-EB0A-40DB-8C58-E4DBC231B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E8A66-B250-421F-9CC3-F288E511A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97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237D4-422E-40AD-BD3E-04244BA6D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78FE0F-8FDC-48A0-A512-4F98A0431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662" y="-470752"/>
            <a:ext cx="13230970" cy="7799503"/>
          </a:xfrm>
        </p:spPr>
      </p:pic>
    </p:spTree>
    <p:extLst>
      <p:ext uri="{BB962C8B-B14F-4D97-AF65-F5344CB8AC3E}">
        <p14:creationId xmlns:p14="http://schemas.microsoft.com/office/powerpoint/2010/main" val="180597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62F762-FD81-4F10-990B-C07F5D3BB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EA7399-9A4B-4426-A020-E22D285FF8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" t="10814" r="-2688" b="-1"/>
          <a:stretch/>
        </p:blipFill>
        <p:spPr>
          <a:xfrm>
            <a:off x="-371724" y="-675861"/>
            <a:ext cx="12935447" cy="7768423"/>
          </a:xfrm>
        </p:spPr>
      </p:pic>
    </p:spTree>
    <p:extLst>
      <p:ext uri="{BB962C8B-B14F-4D97-AF65-F5344CB8AC3E}">
        <p14:creationId xmlns:p14="http://schemas.microsoft.com/office/powerpoint/2010/main" val="1122218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3D04C9-A04F-4FFA-9277-F68C0805C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25DE7B-C614-470F-9B50-EE083E191B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" y="-28889"/>
            <a:ext cx="12271513" cy="6962425"/>
          </a:xfrm>
        </p:spPr>
      </p:pic>
    </p:spTree>
    <p:extLst>
      <p:ext uri="{BB962C8B-B14F-4D97-AF65-F5344CB8AC3E}">
        <p14:creationId xmlns:p14="http://schemas.microsoft.com/office/powerpoint/2010/main" val="67263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B2396-BA3E-4282-8BEB-CEDACA6BB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8D8449-6D28-43F2-9DF4-D09F19D0B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4" y="57944"/>
            <a:ext cx="12221154" cy="6800056"/>
          </a:xfrm>
        </p:spPr>
      </p:pic>
    </p:spTree>
    <p:extLst>
      <p:ext uri="{BB962C8B-B14F-4D97-AF65-F5344CB8AC3E}">
        <p14:creationId xmlns:p14="http://schemas.microsoft.com/office/powerpoint/2010/main" val="2152976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B6C92-E243-48E8-91BB-F6F10593E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5AB84C-93B2-410C-B465-B99070ED5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830"/>
            <a:ext cx="12340423" cy="6734755"/>
          </a:xfrm>
        </p:spPr>
      </p:pic>
    </p:spTree>
    <p:extLst>
      <p:ext uri="{BB962C8B-B14F-4D97-AF65-F5344CB8AC3E}">
        <p14:creationId xmlns:p14="http://schemas.microsoft.com/office/powerpoint/2010/main" val="3311295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932149-48F8-424A-A3B7-7ABB68343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0002FE-1C87-4ADF-823E-F26BA2DC37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783" y="-107343"/>
            <a:ext cx="12467646" cy="6965343"/>
          </a:xfrm>
        </p:spPr>
      </p:pic>
    </p:spTree>
    <p:extLst>
      <p:ext uri="{BB962C8B-B14F-4D97-AF65-F5344CB8AC3E}">
        <p14:creationId xmlns:p14="http://schemas.microsoft.com/office/powerpoint/2010/main" val="3984853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97AEF-9BFE-47A4-867B-D18902D54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1DCCF2-B0C9-4809-8268-9E651BA5C9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0" y="109178"/>
            <a:ext cx="13278678" cy="7150363"/>
          </a:xfrm>
        </p:spPr>
      </p:pic>
    </p:spTree>
    <p:extLst>
      <p:ext uri="{BB962C8B-B14F-4D97-AF65-F5344CB8AC3E}">
        <p14:creationId xmlns:p14="http://schemas.microsoft.com/office/powerpoint/2010/main" val="32292487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2022-03-10T19:44:27Z</dcterms:created>
  <dcterms:modified xsi:type="dcterms:W3CDTF">2022-03-10T19:59:09Z</dcterms:modified>
</cp:coreProperties>
</file>