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070401"/>
    <a:srgbClr val="A4580C"/>
    <a:srgbClr val="029C53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4559" autoAdjust="0"/>
    <p:restoredTop sz="86380" autoAdjust="0"/>
  </p:normalViewPr>
  <p:slideViewPr>
    <p:cSldViewPr>
      <p:cViewPr varScale="1">
        <p:scale>
          <a:sx n="63" d="100"/>
          <a:sy n="63" d="100"/>
        </p:scale>
        <p:origin x="-136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1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push dir="d"/>
    <p:sndAc>
      <p:stSnd>
        <p:snd r:embed="rId1" name="wind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>
    <p:push dir="d"/>
    <p:sndAc>
      <p:stSnd>
        <p:snd r:embed="rId1" name="wind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8149285-BF88-4856-9B52-B3399A2C581F}" type="datetimeFigureOut">
              <a:rPr lang="ru-RU" smtClean="0"/>
              <a:pPr/>
              <a:t>28.10.2022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261DF28A-9B13-4FCF-B20B-36A0C0E879B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>
    <p:push dir="d"/>
    <p:sndAc>
      <p:stSnd>
        <p:snd r:embed="rId13" name="wind.wav"/>
      </p:stSnd>
    </p:sndAc>
  </p:transition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252536" y="0"/>
            <a:ext cx="9106272" cy="68580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Комплекс заданий</a:t>
            </a:r>
          </a:p>
          <a:p>
            <a:pPr algn="ctr"/>
            <a:r>
              <a:rPr lang="ru-RU" sz="4800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по математике </a:t>
            </a:r>
          </a:p>
          <a:p>
            <a:pPr algn="ctr"/>
            <a:r>
              <a:rPr lang="ru-RU" sz="4000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(на этапе закрепления) </a:t>
            </a:r>
          </a:p>
          <a:p>
            <a:pPr algn="ctr"/>
            <a:r>
              <a:rPr lang="ru-RU" sz="4800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для детей 6-7 лет</a:t>
            </a:r>
          </a:p>
          <a:p>
            <a:pPr algn="ctr"/>
            <a:endParaRPr lang="ru-RU" sz="4800" b="1" dirty="0" smtClean="0">
              <a:solidFill>
                <a:srgbClr val="029C53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Подготовил:</a:t>
            </a:r>
          </a:p>
          <a:p>
            <a:pPr algn="r"/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Воспитатель </a:t>
            </a:r>
            <a:r>
              <a:rPr lang="en-US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 к.к.</a:t>
            </a:r>
          </a:p>
          <a:p>
            <a:pPr algn="r"/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Осипова И.В.</a:t>
            </a:r>
          </a:p>
          <a:p>
            <a:pPr algn="ctr"/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Оренбург</a:t>
            </a:r>
          </a:p>
          <a:p>
            <a:pPr algn="ctr"/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2022г.</a:t>
            </a:r>
            <a:endParaRPr lang="ru-RU" b="1" dirty="0">
              <a:solidFill>
                <a:srgbClr val="029C5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                  Условия </a:t>
            </a: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выполнения:</a:t>
            </a:r>
            <a:b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1. Взрослый читает задание, ребенок выполняет.</a:t>
            </a:r>
            <a:b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2. Задания даны в черно-белом варианте, поэтому их можно распечатать и работать в бумажном варианте.</a:t>
            </a:r>
            <a:b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3. Ребенок должен:</a:t>
            </a:r>
          </a:p>
          <a:p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 - отвечать полным ответом;</a:t>
            </a:r>
            <a:b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solidFill>
                  <a:srgbClr val="029C53"/>
                </a:solidFill>
                <a:latin typeface="Times New Roman" pitchFamily="18" charset="0"/>
                <a:cs typeface="Times New Roman" pitchFamily="18" charset="0"/>
              </a:rPr>
              <a:t> -аргументировать свой ответ.</a:t>
            </a:r>
          </a:p>
          <a:p>
            <a:endParaRPr lang="ru-RU" dirty="0"/>
          </a:p>
        </p:txBody>
      </p:sp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476672"/>
            <a:ext cx="8686800" cy="1295400"/>
          </a:xfrm>
        </p:spPr>
        <p:txBody>
          <a:bodyPr>
            <a:noAutofit/>
          </a:bodyPr>
          <a:lstStyle/>
          <a:p>
            <a: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«Строители»</a:t>
            </a:r>
            <a:br>
              <a:rPr lang="ru-RU" sz="1800" b="1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1.Сколько этажей в первом доме? (втором, третьем)</a:t>
            </a:r>
            <a:b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2.Сколько этажей будет в последнем доме?</a:t>
            </a:r>
            <a:b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3. (для бумажного варианта) Нарисуй следующий дом.</a:t>
            </a:r>
            <a:b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4. Какой это будет дом по счету? </a:t>
            </a:r>
            <a:b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chemeClr val="bg2">
                    <a:lumMod val="25000"/>
                  </a:schemeClr>
                </a:solidFill>
                <a:latin typeface="Times New Roman" pitchFamily="18" charset="0"/>
                <a:cs typeface="Times New Roman" pitchFamily="18" charset="0"/>
              </a:rPr>
              <a:t>5. (для бумажного варианта) Напиши на крыше каждого дома количество этажей в нем.</a:t>
            </a:r>
            <a:endParaRPr lang="ru-RU" sz="1800" dirty="0">
              <a:solidFill>
                <a:schemeClr val="bg2">
                  <a:lumMod val="2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221026-WA0007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b="6697"/>
          <a:stretch>
            <a:fillRect/>
          </a:stretch>
        </p:blipFill>
        <p:spPr>
          <a:xfrm>
            <a:off x="539552" y="2276872"/>
            <a:ext cx="8208912" cy="4418872"/>
          </a:xfrm>
        </p:spPr>
      </p:pic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76672"/>
            <a:ext cx="8686800" cy="1368152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«Части суток»</a:t>
            </a:r>
            <a:b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1.Расставь картинки по порядку (в печатном варианте можно вырезать).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2. Назови части суток.</a:t>
            </a:r>
            <a:b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3.Напиши цифру, соответствующую порядку в сутках, начиная с утра.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IMG_20221026_160425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1591"/>
          <a:stretch>
            <a:fillRect/>
          </a:stretch>
        </p:blipFill>
        <p:spPr>
          <a:xfrm>
            <a:off x="611560" y="1844824"/>
            <a:ext cx="7930404" cy="5013176"/>
          </a:xfrm>
        </p:spPr>
      </p:pic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348880"/>
            <a:ext cx="8686800" cy="1387624"/>
          </a:xfrm>
        </p:spPr>
        <p:txBody>
          <a:bodyPr>
            <a:normAutofit fontScale="90000"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«Засели дом»</a:t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 Сколько всего должно быть жильцов? (смотри на крышу-6)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1.1.  Сколько жильцов на первом этаже? (1 и 5)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Сколь всего получилось? (6)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Правильно посчитали?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 Сколько должно быть жильцов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доме?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2.2.  Сколько жильцов на втором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этаже?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2.3.  Сколько осталось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заселить?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Аналогично заселяем 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следующие этажи.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_20221026_160634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8013" b="6073"/>
          <a:stretch>
            <a:fillRect/>
          </a:stretch>
        </p:blipFill>
        <p:spPr>
          <a:xfrm>
            <a:off x="4716017" y="1884056"/>
            <a:ext cx="4342088" cy="4973944"/>
          </a:xfrm>
        </p:spPr>
      </p:pic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48064" y="457200"/>
            <a:ext cx="3843536" cy="3475856"/>
          </a:xfrm>
        </p:spPr>
        <p:txBody>
          <a:bodyPr>
            <a:normAutofit/>
          </a:bodyPr>
          <a:lstStyle/>
          <a:p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             «Засели дом -2»                                           (усложненный вариант)</a:t>
            </a:r>
            <a:b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Работа проводиться по тому же плану, что и «Засели дом» </a:t>
            </a:r>
            <a:b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(предыдущий слайд), только вместо цифр точки.</a:t>
            </a:r>
            <a:endParaRPr lang="ru-RU" sz="18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221026-WA0009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t="6422"/>
          <a:stretch>
            <a:fillRect/>
          </a:stretch>
        </p:blipFill>
        <p:spPr>
          <a:xfrm>
            <a:off x="179512" y="1556792"/>
            <a:ext cx="4755422" cy="5027389"/>
          </a:xfrm>
        </p:spPr>
      </p:pic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412776"/>
            <a:ext cx="8219256" cy="838200"/>
          </a:xfrm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 «Продолжи ряд»</a:t>
            </a:r>
            <a:br>
              <a:rPr lang="ru-RU" sz="1800" b="1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1. Какая фигура изображена в первом ряду?</a:t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   Пропиши ее, отступая одну клетку.</a:t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2. Какая фигура изображена во втором ряду?</a:t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 Пропиши ее, отступая одну клетку. </a:t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Примечание</a:t>
            </a:r>
            <a:r>
              <a:rPr lang="ru-RU" sz="1800" dirty="0" smtClean="0">
                <a:solidFill>
                  <a:srgbClr val="070401"/>
                </a:solidFill>
                <a:latin typeface="Times New Roman" pitchFamily="18" charset="0"/>
                <a:cs typeface="Times New Roman" pitchFamily="18" charset="0"/>
              </a:rPr>
              <a:t>: следите, чтобы ребенок вел линию по клеточке, не падал вниз и не выскакивал наверх.</a:t>
            </a:r>
            <a: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1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Содержимое 3" descr="IMG-20221026-WA0008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 r="4326" b="881"/>
          <a:stretch>
            <a:fillRect/>
          </a:stretch>
        </p:blipFill>
        <p:spPr>
          <a:xfrm>
            <a:off x="0" y="3933056"/>
            <a:ext cx="9144000" cy="2558818"/>
          </a:xfrm>
        </p:spPr>
      </p:pic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420888"/>
            <a:ext cx="8686800" cy="838200"/>
          </a:xfrm>
        </p:spPr>
        <p:txBody>
          <a:bodyPr>
            <a:noAutofit/>
          </a:bodyPr>
          <a:lstStyle/>
          <a:p>
            <a:pPr algn="ctr"/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Улыбайтесь чаще,</a:t>
            </a:r>
            <a:b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уважаемые родители!</a:t>
            </a:r>
            <a:endParaRPr lang="ru-RU" sz="4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sh dir="d"/>
    <p:sndAc>
      <p:stSnd>
        <p:snd r:embed="rId2" name="wind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121</TotalTime>
  <Words>62</Words>
  <Application>Microsoft Office PowerPoint</Application>
  <PresentationFormat>Экран (4:3)</PresentationFormat>
  <Paragraphs>18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Трек</vt:lpstr>
      <vt:lpstr>Слайд 1</vt:lpstr>
      <vt:lpstr>Слайд 2</vt:lpstr>
      <vt:lpstr>                                                 «Строители»  1.Сколько этажей в первом доме? (втором, третьем) 2.Сколько этажей будет в последнем доме? 3. (для бумажного варианта) Нарисуй следующий дом. 4. Какой это будет дом по счету?  5. (для бумажного варианта) Напиши на крыше каждого дома количество этажей в нем.</vt:lpstr>
      <vt:lpstr>                                             «Части суток» 1.Расставь картинки по порядку (в печатном варианте можно вырезать). 2. Назови части суток. 3.Напиши цифру, соответствующую порядку в сутках, начиная с утра. </vt:lpstr>
      <vt:lpstr>                                                 «Засели дом»  1. Сколько всего должно быть жильцов? (смотри на крышу-6) 1.1.  Сколько жильцов на первом этаже? (1 и 5)  Сколь всего получилось? (6) Правильно посчитали?   2.  Сколько должно быть жильцов  в доме?  2.2.  Сколько жильцов на втором  этаже? 2.3.  Сколько осталось  заселить?   3. Аналогично заселяем  следующие этажи.       </vt:lpstr>
      <vt:lpstr>                                                                 «Засели дом -2»                                           (усложненный вариант)  Работа проводиться по тому же плану, что и «Засели дом»  (предыдущий слайд), только вместо цифр точки.</vt:lpstr>
      <vt:lpstr>                                                    «Продолжи ряд»  1. Какая фигура изображена в первом ряду?    Пропиши ее, отступая одну клетку.   2. Какая фигура изображена во втором ряду?  Пропиши ее, отступая одну клетку.   Примечание: следите, чтобы ребенок вел линию по клеточке, не падал вниз и не выскакивал наверх. </vt:lpstr>
      <vt:lpstr>Улыбайтесь чаще, уважаемые родители!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Asus</dc:creator>
  <cp:lastModifiedBy>Asus</cp:lastModifiedBy>
  <cp:revision>17</cp:revision>
  <dcterms:created xsi:type="dcterms:W3CDTF">2022-10-26T11:47:37Z</dcterms:created>
  <dcterms:modified xsi:type="dcterms:W3CDTF">2022-10-28T10:08:58Z</dcterms:modified>
</cp:coreProperties>
</file>