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38"/>
  </p:handoutMasterIdLst>
  <p:sldIdLst>
    <p:sldId id="256" r:id="rId2"/>
    <p:sldId id="274" r:id="rId3"/>
    <p:sldId id="275" r:id="rId4"/>
    <p:sldId id="276" r:id="rId5"/>
    <p:sldId id="277" r:id="rId6"/>
    <p:sldId id="257" r:id="rId7"/>
    <p:sldId id="258" r:id="rId8"/>
    <p:sldId id="278" r:id="rId9"/>
    <p:sldId id="279" r:id="rId10"/>
    <p:sldId id="259" r:id="rId11"/>
    <p:sldId id="260" r:id="rId12"/>
    <p:sldId id="280" r:id="rId13"/>
    <p:sldId id="281" r:id="rId14"/>
    <p:sldId id="261" r:id="rId15"/>
    <p:sldId id="262" r:id="rId16"/>
    <p:sldId id="282" r:id="rId17"/>
    <p:sldId id="289" r:id="rId18"/>
    <p:sldId id="263" r:id="rId19"/>
    <p:sldId id="283" r:id="rId20"/>
    <p:sldId id="290" r:id="rId21"/>
    <p:sldId id="264" r:id="rId22"/>
    <p:sldId id="291" r:id="rId23"/>
    <p:sldId id="265" r:id="rId24"/>
    <p:sldId id="266" r:id="rId25"/>
    <p:sldId id="267" r:id="rId26"/>
    <p:sldId id="268" r:id="rId27"/>
    <p:sldId id="292" r:id="rId28"/>
    <p:sldId id="269" r:id="rId29"/>
    <p:sldId id="271" r:id="rId30"/>
    <p:sldId id="272" r:id="rId31"/>
    <p:sldId id="285" r:id="rId32"/>
    <p:sldId id="270" r:id="rId33"/>
    <p:sldId id="286" r:id="rId34"/>
    <p:sldId id="287" r:id="rId35"/>
    <p:sldId id="288" r:id="rId36"/>
    <p:sldId id="273" r:id="rId3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5560" autoAdjust="0"/>
  </p:normalViewPr>
  <p:slideViewPr>
    <p:cSldViewPr>
      <p:cViewPr varScale="1">
        <p:scale>
          <a:sx n="70" d="100"/>
          <a:sy n="70" d="100"/>
        </p:scale>
        <p:origin x="-138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6" d="100"/>
          <a:sy n="56" d="100"/>
        </p:scale>
        <p:origin x="-2886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42589-80CA-4EF6-8B16-D8A474E6C7A7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8AE590A-D8DA-4F9F-81DC-BB6F5E7112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16567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8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  <a:endParaRPr 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315A3E4-82C2-4E53-8318-BCC24E9084AE}" type="datetimeFigureOut">
              <a:rPr lang="ru-RU" smtClean="0"/>
              <a:t>15.03.2019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F2EAB108-63E5-47FE-8666-A272DCDE2EFB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7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364" y="277092"/>
            <a:ext cx="8478981" cy="6262254"/>
          </a:xfrm>
        </p:spPr>
      </p:pic>
    </p:spTree>
    <p:extLst>
      <p:ext uri="{BB962C8B-B14F-4D97-AF65-F5344CB8AC3E}">
        <p14:creationId xmlns:p14="http://schemas.microsoft.com/office/powerpoint/2010/main" val="1153796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60648"/>
            <a:ext cx="7654133" cy="4753786"/>
          </a:xfr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Данилов. Обработка дерева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09503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3" y="-83128"/>
            <a:ext cx="7797529" cy="6320440"/>
          </a:xfrm>
        </p:spPr>
      </p:pic>
      <p:pic>
        <p:nvPicPr>
          <p:cNvPr id="10" name="Объект 9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5736" y="528566"/>
            <a:ext cx="6969431" cy="6301725"/>
          </a:xfrm>
        </p:spPr>
      </p:pic>
    </p:spTree>
    <p:extLst>
      <p:ext uri="{BB962C8B-B14F-4D97-AF65-F5344CB8AC3E}">
        <p14:creationId xmlns:p14="http://schemas.microsoft.com/office/powerpoint/2010/main" val="11419906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НПК\proreznaya-domovya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8640"/>
            <a:ext cx="9143999" cy="655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448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:\НПК\i (2)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1"/>
            <a:ext cx="8663274" cy="6497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52784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260648"/>
            <a:ext cx="7272808" cy="4846645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</a:rPr>
              <a:t>Мышкин. Горячая ковка металла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0217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5855171" cy="4391377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4223860"/>
            <a:ext cx="3273425" cy="2647463"/>
          </a:xfrm>
        </p:spPr>
      </p:pic>
    </p:spTree>
    <p:extLst>
      <p:ext uri="{BB962C8B-B14F-4D97-AF65-F5344CB8AC3E}">
        <p14:creationId xmlns:p14="http://schemas.microsoft.com/office/powerpoint/2010/main" val="29648305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E:\НПК\kov13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5" y="116632"/>
            <a:ext cx="5439190" cy="4122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E:\НПК\i (1)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1547" y="4077073"/>
            <a:ext cx="3700387" cy="2711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15290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Ксения\Desktop\проекты 9 кл\ruchnaya-kovka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63503"/>
            <a:ext cx="9324528" cy="7196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26188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98991"/>
            <a:ext cx="6408712" cy="4770169"/>
          </a:xfrm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5400" dirty="0" smtClean="0">
                <a:solidFill>
                  <a:srgbClr val="FF0000"/>
                </a:solidFill>
              </a:rPr>
              <a:t>Переславль. Вышивка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21106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E:\НПК\trav_118.gif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9" y="3699164"/>
            <a:ext cx="4765486" cy="3158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E:\НПК\yaros_narp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5739" y="32614"/>
            <a:ext cx="5138935" cy="38542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501369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НПК\img2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16633"/>
            <a:ext cx="8897951" cy="6616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6787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Ксения\Desktop\проекты 9 кл\bc0dbeb208efaa75eb75211b8e331d7b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-171399"/>
            <a:ext cx="6192688" cy="7029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73608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899592" y="5589240"/>
            <a:ext cx="7543800" cy="10081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Рыбинск.  </a:t>
            </a:r>
            <a:r>
              <a:rPr lang="ru-RU" sz="4000" b="1" dirty="0" err="1" smtClean="0">
                <a:solidFill>
                  <a:srgbClr val="FF0000"/>
                </a:solidFill>
              </a:rPr>
              <a:t>Ло</a:t>
            </a:r>
            <a:r>
              <a:rPr lang="ru-RU" sz="4000" dirty="0" err="1" smtClean="0">
                <a:solidFill>
                  <a:srgbClr val="FF0000"/>
                </a:solidFill>
              </a:rPr>
              <a:t>з</a:t>
            </a:r>
            <a:r>
              <a:rPr lang="ru-RU" sz="4000" b="1" dirty="0" err="1" smtClean="0">
                <a:solidFill>
                  <a:srgbClr val="FF0000"/>
                </a:solidFill>
              </a:rPr>
              <a:t>оплетение</a:t>
            </a:r>
            <a:r>
              <a:rPr lang="ru-RU" sz="4000" b="1" dirty="0" smtClean="0">
                <a:solidFill>
                  <a:srgbClr val="FF0000"/>
                </a:solidFill>
              </a:rPr>
              <a:t> 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108" y="18766"/>
            <a:ext cx="3586988" cy="2920579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1919" y="404664"/>
            <a:ext cx="5292081" cy="4896544"/>
          </a:xfrm>
        </p:spPr>
      </p:pic>
      <p:pic>
        <p:nvPicPr>
          <p:cNvPr id="4098" name="Picture 2" descr="C:\Users\Ксения\Desktop\проекты 9 кл\2257b65237684d3ba8a700154600db9b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40968"/>
            <a:ext cx="349188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43109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сения\Desktop\проекты 9 кл\ima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14313"/>
            <a:ext cx="9753600" cy="728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27317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60648"/>
            <a:ext cx="8192655" cy="6144491"/>
          </a:xfrm>
        </p:spPr>
      </p:pic>
    </p:spTree>
    <p:extLst>
      <p:ext uri="{BB962C8B-B14F-4D97-AF65-F5344CB8AC3E}">
        <p14:creationId xmlns:p14="http://schemas.microsoft.com/office/powerpoint/2010/main" val="24904938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5162" y="35877"/>
            <a:ext cx="6561174" cy="5383555"/>
          </a:xfrm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77240" y="5157192"/>
            <a:ext cx="7543800" cy="1152128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</a:rPr>
              <a:t>Ростов. Финифть</a:t>
            </a:r>
            <a:endParaRPr lang="ru-RU" sz="5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5643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27" y="-10371"/>
            <a:ext cx="8936156" cy="6702115"/>
          </a:xfrm>
        </p:spPr>
      </p:pic>
    </p:spTree>
    <p:extLst>
      <p:ext uri="{BB962C8B-B14F-4D97-AF65-F5344CB8AC3E}">
        <p14:creationId xmlns:p14="http://schemas.microsoft.com/office/powerpoint/2010/main" val="2981300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52324" y="4003964"/>
            <a:ext cx="3893294" cy="2854036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4970" y="0"/>
            <a:ext cx="5487550" cy="4005064"/>
          </a:xfrm>
        </p:spPr>
      </p:pic>
      <p:pic>
        <p:nvPicPr>
          <p:cNvPr id="6146" name="Picture 2" descr="C:\Users\Ксения\Desktop\проекты 9 кл\jewellerymag-ru-4-shkatulki-rostovskaya-finift.-foto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2536" y="0"/>
            <a:ext cx="9828584" cy="7560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8633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Ксения\Desktop\проекты 9 кл\133112143_image__31_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8034" y="5682"/>
            <a:ext cx="7140350" cy="68523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99343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1565"/>
            <a:ext cx="5436096" cy="4087090"/>
          </a:xfrm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09" y="3879274"/>
            <a:ext cx="4549680" cy="29615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1822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4239491"/>
            <a:ext cx="7543800" cy="1551710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</a:rPr>
              <a:t>Ярославль. </a:t>
            </a:r>
            <a:br>
              <a:rPr lang="ru-RU" sz="4000" b="1" dirty="0" smtClean="0">
                <a:solidFill>
                  <a:srgbClr val="FF0000"/>
                </a:solidFill>
              </a:rPr>
            </a:br>
            <a:r>
              <a:rPr lang="ru-RU" sz="4000" b="1" dirty="0" smtClean="0">
                <a:solidFill>
                  <a:srgbClr val="FF0000"/>
                </a:solidFill>
              </a:rPr>
              <a:t>Чернолощеная керамика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1564"/>
            <a:ext cx="4381541" cy="3142393"/>
          </a:xfrm>
        </p:spPr>
      </p:pic>
      <p:pic>
        <p:nvPicPr>
          <p:cNvPr id="1026" name="Picture 2" descr="E:\НПК\2622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1891" y="583363"/>
            <a:ext cx="4719435" cy="3877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47468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НПК\img3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0109"/>
            <a:ext cx="8856984" cy="65393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118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1538" y="0"/>
            <a:ext cx="4202462" cy="3998794"/>
          </a:xfrm>
        </p:spPr>
      </p:pic>
      <p:pic>
        <p:nvPicPr>
          <p:cNvPr id="2050" name="Picture 2" descr="E:\НПК\35_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02" y="3021045"/>
            <a:ext cx="4906784" cy="38234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1968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НПК\48445570_00053256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94" y="116632"/>
            <a:ext cx="8338782" cy="6624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8474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7240" y="5229200"/>
            <a:ext cx="7543800" cy="1080120"/>
          </a:xfrm>
        </p:spPr>
        <p:txBody>
          <a:bodyPr>
            <a:normAutofit/>
          </a:bodyPr>
          <a:lstStyle/>
          <a:p>
            <a:r>
              <a:rPr lang="ru-RU" sz="4800" b="1" dirty="0" smtClean="0">
                <a:solidFill>
                  <a:srgbClr val="FF0000"/>
                </a:solidFill>
              </a:rPr>
              <a:t>Ярославская   майолика</a:t>
            </a:r>
            <a:endParaRPr lang="ru-RU" sz="4800" b="1" dirty="0">
              <a:solidFill>
                <a:srgbClr val="FF0000"/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63772"/>
            <a:ext cx="4968552" cy="3553260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340768"/>
            <a:ext cx="4572000" cy="3528392"/>
          </a:xfrm>
        </p:spPr>
      </p:pic>
    </p:spTree>
    <p:extLst>
      <p:ext uri="{BB962C8B-B14F-4D97-AF65-F5344CB8AC3E}">
        <p14:creationId xmlns:p14="http://schemas.microsoft.com/office/powerpoint/2010/main" val="904063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НПК\18649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24945"/>
            <a:ext cx="4738238" cy="39330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Ксения\Desktop\проекты 9 кл\190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-4251"/>
            <a:ext cx="5112568" cy="364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0406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ПК\майолика 1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882" y="620688"/>
            <a:ext cx="8866658" cy="5688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6871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НПК\майолика 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1" y="260648"/>
            <a:ext cx="7189760" cy="67088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06510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1354" y="0"/>
            <a:ext cx="9435151" cy="7076363"/>
          </a:xfrm>
        </p:spPr>
      </p:pic>
    </p:spTree>
    <p:extLst>
      <p:ext uri="{BB962C8B-B14F-4D97-AF65-F5344CB8AC3E}">
        <p14:creationId xmlns:p14="http://schemas.microsoft.com/office/powerpoint/2010/main" val="2462596480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E:\НПК\Мельникова НПК 2017\п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44398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E:\НПК\Мельникова НПК 2017\slide_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30733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157" y="260648"/>
            <a:ext cx="8398093" cy="470631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FF0000"/>
                </a:solidFill>
              </a:rPr>
              <a:t>Пошехонье. Сусальное золото</a:t>
            </a:r>
            <a:endParaRPr lang="ru-RU" sz="3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4756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9272"/>
            <a:ext cx="4932040" cy="4289718"/>
          </a:xfrm>
        </p:spPr>
      </p:pic>
      <p:pic>
        <p:nvPicPr>
          <p:cNvPr id="6" name="Объект 5"/>
          <p:cNvPicPr>
            <a:picLocks noGrp="1" noChangeAspect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439" y="2784763"/>
            <a:ext cx="4655125" cy="4015399"/>
          </a:xfrm>
        </p:spPr>
      </p:pic>
    </p:spTree>
    <p:extLst>
      <p:ext uri="{BB962C8B-B14F-4D97-AF65-F5344CB8AC3E}">
        <p14:creationId xmlns:p14="http://schemas.microsoft.com/office/powerpoint/2010/main" val="1041056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E:\НПК\max_61539291655c1f724251f63.04672412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5086635" cy="39255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E:\НПК\artlib_gallery-301705-b.jpg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33455" y="2701636"/>
            <a:ext cx="4743071" cy="4156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70501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НПК\gallery_325_47_2258734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476672"/>
            <a:ext cx="7227556" cy="58382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95942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220</TotalTime>
  <Words>26</Words>
  <Application>Microsoft Office PowerPoint</Application>
  <PresentationFormat>Экран (4:3)</PresentationFormat>
  <Paragraphs>8</Paragraphs>
  <Slides>36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36</vt:i4>
      </vt:variant>
    </vt:vector>
  </HeadingPairs>
  <TitlesOfParts>
    <vt:vector size="37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Пошехонье. Сусальное золото</vt:lpstr>
      <vt:lpstr>Презентация PowerPoint</vt:lpstr>
      <vt:lpstr>Презентация PowerPoint</vt:lpstr>
      <vt:lpstr>Презентация PowerPoint</vt:lpstr>
      <vt:lpstr>Данилов. Обработка дерева</vt:lpstr>
      <vt:lpstr>Презентация PowerPoint</vt:lpstr>
      <vt:lpstr>Презентация PowerPoint</vt:lpstr>
      <vt:lpstr>Презентация PowerPoint</vt:lpstr>
      <vt:lpstr>Мышкин. Горячая ковка металла</vt:lpstr>
      <vt:lpstr>Презентация PowerPoint</vt:lpstr>
      <vt:lpstr>Презентация PowerPoint</vt:lpstr>
      <vt:lpstr>Презентация PowerPoint</vt:lpstr>
      <vt:lpstr>Переславль. Вышивка</vt:lpstr>
      <vt:lpstr>Презентация PowerPoint</vt:lpstr>
      <vt:lpstr>Презентация PowerPoint</vt:lpstr>
      <vt:lpstr>Рыбинск.  Лозоплетение </vt:lpstr>
      <vt:lpstr>Презентация PowerPoint</vt:lpstr>
      <vt:lpstr>Презентация PowerPoint</vt:lpstr>
      <vt:lpstr>Ростов. Финифть</vt:lpstr>
      <vt:lpstr>Презентация PowerPoint</vt:lpstr>
      <vt:lpstr>Презентация PowerPoint</vt:lpstr>
      <vt:lpstr>Презентация PowerPoint</vt:lpstr>
      <vt:lpstr>Презентация PowerPoint</vt:lpstr>
      <vt:lpstr>Ярославль.  Чернолощеная керамика</vt:lpstr>
      <vt:lpstr>Презентация PowerPoint</vt:lpstr>
      <vt:lpstr>Презентация PowerPoint</vt:lpstr>
      <vt:lpstr>Ярославская   майолика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Народные промыслы  Ярославской  области</dc:title>
  <dc:creator>Ксения</dc:creator>
  <cp:lastModifiedBy>Ксения</cp:lastModifiedBy>
  <cp:revision>19</cp:revision>
  <dcterms:created xsi:type="dcterms:W3CDTF">2017-03-21T08:01:01Z</dcterms:created>
  <dcterms:modified xsi:type="dcterms:W3CDTF">2019-03-15T08:45:01Z</dcterms:modified>
</cp:coreProperties>
</file>