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57" r:id="rId1"/>
  </p:sldMasterIdLst>
  <p:notesMasterIdLst>
    <p:notesMasterId r:id="rId22"/>
  </p:notesMasterIdLst>
  <p:sldIdLst>
    <p:sldId id="304" r:id="rId2"/>
    <p:sldId id="261" r:id="rId3"/>
    <p:sldId id="327" r:id="rId4"/>
    <p:sldId id="320" r:id="rId5"/>
    <p:sldId id="321" r:id="rId6"/>
    <p:sldId id="303" r:id="rId7"/>
    <p:sldId id="310" r:id="rId8"/>
    <p:sldId id="312" r:id="rId9"/>
    <p:sldId id="311" r:id="rId10"/>
    <p:sldId id="314" r:id="rId11"/>
    <p:sldId id="313" r:id="rId12"/>
    <p:sldId id="316" r:id="rId13"/>
    <p:sldId id="315" r:id="rId14"/>
    <p:sldId id="317" r:id="rId15"/>
    <p:sldId id="318" r:id="rId16"/>
    <p:sldId id="324" r:id="rId17"/>
    <p:sldId id="305" r:id="rId18"/>
    <p:sldId id="325" r:id="rId19"/>
    <p:sldId id="306" r:id="rId20"/>
    <p:sldId id="322" r:id="rId21"/>
  </p:sldIdLst>
  <p:sldSz cx="9144000" cy="5143500" type="screen16x9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A3F1CD13-C7AD-4B49-834F-5CE900D9B380}">
          <p14:sldIdLst>
            <p14:sldId id="304"/>
            <p14:sldId id="261"/>
            <p14:sldId id="327"/>
            <p14:sldId id="320"/>
            <p14:sldId id="321"/>
            <p14:sldId id="303"/>
            <p14:sldId id="310"/>
            <p14:sldId id="312"/>
            <p14:sldId id="311"/>
            <p14:sldId id="314"/>
            <p14:sldId id="313"/>
            <p14:sldId id="316"/>
            <p14:sldId id="315"/>
            <p14:sldId id="317"/>
            <p14:sldId id="318"/>
            <p14:sldId id="324"/>
            <p14:sldId id="305"/>
            <p14:sldId id="325"/>
            <p14:sldId id="306"/>
            <p14:sldId id="322"/>
          </p14:sldIdLst>
        </p14:section>
        <p14:section name="Раздел без заголовка" id="{E7C8DD5D-2583-455D-96CF-C8925CBE9BD3}">
          <p14:sldIdLst/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70DD82FD-2441-4E90-9012-C8EFC6DD58ED}">
  <a:tblStyle styleId="{70DD82FD-2441-4E90-9012-C8EFC6DD58ED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62" autoAdjust="0"/>
    <p:restoredTop sz="73846" autoAdjust="0"/>
  </p:normalViewPr>
  <p:slideViewPr>
    <p:cSldViewPr snapToGrid="0">
      <p:cViewPr varScale="1">
        <p:scale>
          <a:sx n="112" d="100"/>
          <a:sy n="112" d="100"/>
        </p:scale>
        <p:origin x="151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9022343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9954084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328849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7774755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486159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9067719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110013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06351609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293298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142614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66178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7244327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6836508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712905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7584406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670779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bg>
      <p:bgPr>
        <a:solidFill>
          <a:schemeClr val="accent2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012325" y="2220413"/>
            <a:ext cx="5445900" cy="18042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r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r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endParaRPr/>
          </a:p>
        </p:txBody>
      </p:sp>
      <p:sp>
        <p:nvSpPr>
          <p:cNvPr id="11" name="Google Shape;11;p2"/>
          <p:cNvSpPr/>
          <p:nvPr/>
        </p:nvSpPr>
        <p:spPr>
          <a:xfrm>
            <a:off x="6208125" y="4214588"/>
            <a:ext cx="2250000" cy="10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5"/>
          <p:cNvSpPr txBox="1">
            <a:spLocks noGrp="1"/>
          </p:cNvSpPr>
          <p:nvPr>
            <p:ph type="title"/>
          </p:nvPr>
        </p:nvSpPr>
        <p:spPr>
          <a:xfrm>
            <a:off x="691200" y="152400"/>
            <a:ext cx="7761600" cy="9690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5"/>
          <p:cNvSpPr txBox="1">
            <a:spLocks noGrp="1"/>
          </p:cNvSpPr>
          <p:nvPr>
            <p:ph type="body" idx="1"/>
          </p:nvPr>
        </p:nvSpPr>
        <p:spPr>
          <a:xfrm>
            <a:off x="691200" y="1511100"/>
            <a:ext cx="7761600" cy="28689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>
              <a:spcBef>
                <a:spcPts val="600"/>
              </a:spcBef>
              <a:spcAft>
                <a:spcPts val="0"/>
              </a:spcAft>
              <a:buSzPts val="2400"/>
              <a:buChar char="▣"/>
              <a:defRPr/>
            </a:lvl1pPr>
            <a:lvl2pPr marL="914400" lvl="1" indent="-381000">
              <a:spcBef>
                <a:spcPts val="0"/>
              </a:spcBef>
              <a:spcAft>
                <a:spcPts val="0"/>
              </a:spcAft>
              <a:buSzPts val="2400"/>
              <a:buChar char="□"/>
              <a:defRPr/>
            </a:lvl2pPr>
            <a:lvl3pPr marL="1371600" lvl="2" indent="-38100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3pPr>
            <a:lvl4pPr marL="1828800" lvl="3" indent="-38100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4pPr>
            <a:lvl5pPr marL="2286000" lvl="4" indent="-3810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5pPr>
            <a:lvl6pPr marL="2743200" lvl="5" indent="-38100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6pPr>
            <a:lvl7pPr marL="3200400" lvl="6" indent="-381000">
              <a:spcBef>
                <a:spcPts val="0"/>
              </a:spcBef>
              <a:spcAft>
                <a:spcPts val="0"/>
              </a:spcAft>
              <a:buSzPts val="2400"/>
              <a:buChar char="●"/>
              <a:defRPr/>
            </a:lvl7pPr>
            <a:lvl8pPr marL="3657600" lvl="7" indent="-381000">
              <a:spcBef>
                <a:spcPts val="0"/>
              </a:spcBef>
              <a:spcAft>
                <a:spcPts val="0"/>
              </a:spcAft>
              <a:buSzPts val="2400"/>
              <a:buChar char="○"/>
              <a:defRPr/>
            </a:lvl8pPr>
            <a:lvl9pPr marL="4114800" lvl="8" indent="-381000">
              <a:spcBef>
                <a:spcPts val="0"/>
              </a:spcBef>
              <a:spcAft>
                <a:spcPts val="0"/>
              </a:spcAft>
              <a:buSzPts val="2400"/>
              <a:buChar char="■"/>
              <a:defRPr/>
            </a:lvl9pPr>
          </a:lstStyle>
          <a:p>
            <a:endParaRPr/>
          </a:p>
        </p:txBody>
      </p:sp>
      <p:sp>
        <p:nvSpPr>
          <p:cNvPr id="27" name="Google Shape;27;p5"/>
          <p:cNvSpPr/>
          <p:nvPr/>
        </p:nvSpPr>
        <p:spPr>
          <a:xfrm>
            <a:off x="813273" y="1205841"/>
            <a:ext cx="1533600" cy="1032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" name="Google Shape;28;p5"/>
          <p:cNvSpPr/>
          <p:nvPr/>
        </p:nvSpPr>
        <p:spPr>
          <a:xfrm>
            <a:off x="0" y="0"/>
            <a:ext cx="100500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" name="Google Shape;29;p5"/>
          <p:cNvSpPr txBox="1">
            <a:spLocks noGrp="1"/>
          </p:cNvSpPr>
          <p:nvPr>
            <p:ph type="sldNum" idx="12"/>
          </p:nvPr>
        </p:nvSpPr>
        <p:spPr>
          <a:xfrm>
            <a:off x="8556775" y="4758433"/>
            <a:ext cx="548700" cy="30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accent1"/>
        </a:soli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0"/>
          <p:cNvSpPr/>
          <p:nvPr/>
        </p:nvSpPr>
        <p:spPr>
          <a:xfrm>
            <a:off x="-4" y="5040225"/>
            <a:ext cx="9144000" cy="103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57" name="Google Shape;57;p10"/>
          <p:cNvSpPr txBox="1">
            <a:spLocks noGrp="1"/>
          </p:cNvSpPr>
          <p:nvPr>
            <p:ph type="sldNum" idx="12"/>
          </p:nvPr>
        </p:nvSpPr>
        <p:spPr>
          <a:xfrm>
            <a:off x="4297650" y="4777483"/>
            <a:ext cx="548700" cy="30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buNone/>
              <a:defRPr>
                <a:solidFill>
                  <a:srgbClr val="FFFFFF"/>
                </a:solidFill>
              </a:defRPr>
            </a:lvl1pPr>
            <a:lvl2pPr lvl="1" algn="ctr">
              <a:buNone/>
              <a:defRPr>
                <a:solidFill>
                  <a:srgbClr val="FFFFFF"/>
                </a:solidFill>
              </a:defRPr>
            </a:lvl2pPr>
            <a:lvl3pPr lvl="2" algn="ctr">
              <a:buNone/>
              <a:defRPr>
                <a:solidFill>
                  <a:srgbClr val="FFFFFF"/>
                </a:solidFill>
              </a:defRPr>
            </a:lvl3pPr>
            <a:lvl4pPr lvl="3" algn="ctr">
              <a:buNone/>
              <a:defRPr>
                <a:solidFill>
                  <a:srgbClr val="FFFFFF"/>
                </a:solidFill>
              </a:defRPr>
            </a:lvl4pPr>
            <a:lvl5pPr lvl="4" algn="ctr">
              <a:buNone/>
              <a:defRPr>
                <a:solidFill>
                  <a:srgbClr val="FFFFFF"/>
                </a:solidFill>
              </a:defRPr>
            </a:lvl5pPr>
            <a:lvl6pPr lvl="5" algn="ctr">
              <a:buNone/>
              <a:defRPr>
                <a:solidFill>
                  <a:srgbClr val="FFFFFF"/>
                </a:solidFill>
              </a:defRPr>
            </a:lvl6pPr>
            <a:lvl7pPr lvl="6" algn="ctr">
              <a:buNone/>
              <a:defRPr>
                <a:solidFill>
                  <a:srgbClr val="FFFFFF"/>
                </a:solidFill>
              </a:defRPr>
            </a:lvl7pPr>
            <a:lvl8pPr lvl="7" algn="ctr">
              <a:buNone/>
              <a:defRPr>
                <a:solidFill>
                  <a:srgbClr val="FFFFFF"/>
                </a:solidFill>
              </a:defRPr>
            </a:lvl8pPr>
            <a:lvl9pPr lvl="8" algn="ctr">
              <a:buNone/>
              <a:defRPr>
                <a:solidFill>
                  <a:srgbClr val="FFFFFF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691200" y="628125"/>
            <a:ext cx="7761600" cy="49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Montserrat"/>
              <a:buNone/>
              <a:defRPr sz="3000" b="1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691200" y="1511100"/>
            <a:ext cx="7761600" cy="286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81000"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Montserrat"/>
              <a:buChar char="▣"/>
              <a:defRPr sz="2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marL="914400" lvl="1" indent="-3810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Montserrat"/>
              <a:buChar char="□"/>
              <a:defRPr sz="2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marL="1371600" lvl="2" indent="-381000"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Montserrat"/>
              <a:buChar char="■"/>
              <a:defRPr sz="2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marL="1828800" lvl="3" indent="-381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Char char="●"/>
              <a:defRPr sz="2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marL="2286000" lvl="4" indent="-381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Char char="○"/>
              <a:defRPr sz="2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marL="2743200" lvl="5" indent="-381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Char char="■"/>
              <a:defRPr sz="2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marL="3200400" lvl="6" indent="-381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Char char="●"/>
              <a:defRPr sz="2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marL="3657600" lvl="7" indent="-381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Char char="○"/>
              <a:defRPr sz="2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marL="4114800" lvl="8" indent="-381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ontserrat"/>
              <a:buChar char="■"/>
              <a:defRPr sz="2400">
                <a:solidFill>
                  <a:schemeClr val="dk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75" y="4758433"/>
            <a:ext cx="548700" cy="30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>
              <a:buNone/>
              <a:defRPr sz="1200" b="1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r">
              <a:buNone/>
              <a:defRPr sz="1200" b="1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lvl="2" algn="r">
              <a:buNone/>
              <a:defRPr sz="1200" b="1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lvl="3" algn="r">
              <a:buNone/>
              <a:defRPr sz="1200" b="1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lvl="4" algn="r">
              <a:buNone/>
              <a:defRPr sz="1200" b="1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lvl="5" algn="r">
              <a:buNone/>
              <a:defRPr sz="1200" b="1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6pPr>
            <a:lvl7pPr lvl="6" algn="r">
              <a:buNone/>
              <a:defRPr sz="1200" b="1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7pPr>
            <a:lvl8pPr lvl="7" algn="r">
              <a:buNone/>
              <a:defRPr sz="1200" b="1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8pPr>
            <a:lvl9pPr lvl="8" algn="r">
              <a:buNone/>
              <a:defRPr sz="1200" b="1">
                <a:solidFill>
                  <a:schemeClr val="accent1"/>
                </a:solidFill>
                <a:latin typeface="Montserrat"/>
                <a:ea typeface="Montserrat"/>
                <a:cs typeface="Montserrat"/>
                <a:sym typeface="Montserrat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1" r:id="rId2"/>
    <p:sldLayoutId id="2147483656" r:id="rId3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3.pn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3.png"/><Relationship Id="rId4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g"/><Relationship Id="rId5" Type="http://schemas.openxmlformats.org/officeDocument/2006/relationships/image" Target="../media/image24.png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g"/><Relationship Id="rId5" Type="http://schemas.openxmlformats.org/officeDocument/2006/relationships/image" Target="../media/image29.png"/><Relationship Id="rId4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&#1088;&#1076;&#1096;.&#1088;&#1092;/activity/directions/4" TargetMode="External"/><Relationship Id="rId7" Type="http://schemas.openxmlformats.org/officeDocument/2006/relationships/image" Target="../media/image3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5" Type="http://schemas.openxmlformats.org/officeDocument/2006/relationships/image" Target="../media/image29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3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&#1088;&#1076;&#1096;.&#1088;&#1092;/activity/directions/3" TargetMode="External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9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 txBox="1">
            <a:spLocks noGrp="1"/>
          </p:cNvSpPr>
          <p:nvPr>
            <p:ph type="ctrTitle"/>
          </p:nvPr>
        </p:nvSpPr>
        <p:spPr>
          <a:xfrm>
            <a:off x="457200" y="1879600"/>
            <a:ext cx="8463280" cy="318008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>Школа и РДШ:</a:t>
            </a:r>
            <a:br>
              <a:rPr lang="ru-RU" sz="3600" dirty="0" smtClean="0"/>
            </a:br>
            <a:r>
              <a:rPr lang="ru-RU" sz="3600" dirty="0" smtClean="0"/>
              <a:t>вместе, рядом, в одном направлении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sz="2400" dirty="0" smtClean="0"/>
              <a:t>МБОУ </a:t>
            </a:r>
            <a:br>
              <a:rPr lang="ru-RU" sz="2400" dirty="0" smtClean="0"/>
            </a:br>
            <a:r>
              <a:rPr lang="ru-RU" sz="2400" dirty="0" smtClean="0"/>
              <a:t>«</a:t>
            </a:r>
            <a:r>
              <a:rPr lang="ru-RU" sz="2400" dirty="0"/>
              <a:t>РСОШ </a:t>
            </a:r>
            <a:r>
              <a:rPr lang="ru-RU" sz="2400" dirty="0" err="1"/>
              <a:t>им.В.С.Воронина</a:t>
            </a:r>
            <a:r>
              <a:rPr lang="ru-RU" sz="2400" dirty="0"/>
              <a:t>»</a:t>
            </a:r>
            <a:br>
              <a:rPr lang="ru-RU" sz="2400" dirty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4400" dirty="0" smtClean="0"/>
              <a:t/>
            </a:r>
            <a:br>
              <a:rPr lang="ru-RU" sz="4400" dirty="0" smtClean="0"/>
            </a:br>
            <a:endParaRPr sz="2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080" y="2384978"/>
            <a:ext cx="4333240" cy="2758522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6600" y="139613"/>
            <a:ext cx="2667000" cy="2558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726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6"/>
          <p:cNvSpPr txBox="1">
            <a:spLocks noGrp="1"/>
          </p:cNvSpPr>
          <p:nvPr>
            <p:ph type="title"/>
          </p:nvPr>
        </p:nvSpPr>
        <p:spPr>
          <a:xfrm>
            <a:off x="1350236" y="152399"/>
            <a:ext cx="7102564" cy="762001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ctr"/>
            <a:r>
              <a:rPr lang="ru-RU" sz="3600" dirty="0" smtClean="0">
                <a:solidFill>
                  <a:srgbClr val="002060"/>
                </a:solidFill>
              </a:rPr>
              <a:t>Гражданская активность</a:t>
            </a:r>
            <a:endParaRPr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75562" y="903594"/>
            <a:ext cx="5270298" cy="395272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0" name="Google Shape;100;p16"/>
          <p:cNvSpPr txBox="1">
            <a:spLocks noGrp="1"/>
          </p:cNvSpPr>
          <p:nvPr>
            <p:ph type="body" idx="1"/>
          </p:nvPr>
        </p:nvSpPr>
        <p:spPr>
          <a:xfrm flipV="1">
            <a:off x="691199" y="4380000"/>
            <a:ext cx="8353048" cy="85301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76200" lvl="0" indent="0" algn="l" rtl="0">
              <a:spcBef>
                <a:spcPts val="600"/>
              </a:spcBef>
              <a:spcAft>
                <a:spcPts val="0"/>
              </a:spcAft>
              <a:buSzPts val="2400"/>
              <a:buNone/>
            </a:pPr>
            <a:endParaRPr dirty="0"/>
          </a:p>
        </p:txBody>
      </p:sp>
      <p:sp>
        <p:nvSpPr>
          <p:cNvPr id="101" name="Google Shape;101;p16"/>
          <p:cNvSpPr txBox="1">
            <a:spLocks noGrp="1"/>
          </p:cNvSpPr>
          <p:nvPr>
            <p:ph type="sldNum" idx="12"/>
          </p:nvPr>
        </p:nvSpPr>
        <p:spPr>
          <a:xfrm>
            <a:off x="8556775" y="4758433"/>
            <a:ext cx="548700" cy="30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10</a:t>
            </a:fld>
            <a:endParaRPr/>
          </a:p>
        </p:txBody>
      </p:sp>
      <p:grpSp>
        <p:nvGrpSpPr>
          <p:cNvPr id="5" name="Google Shape;578;p36"/>
          <p:cNvGrpSpPr/>
          <p:nvPr/>
        </p:nvGrpSpPr>
        <p:grpSpPr>
          <a:xfrm>
            <a:off x="154161" y="2288812"/>
            <a:ext cx="501485" cy="457588"/>
            <a:chOff x="570875" y="4322250"/>
            <a:chExt cx="443300" cy="443325"/>
          </a:xfrm>
        </p:grpSpPr>
        <p:sp>
          <p:nvSpPr>
            <p:cNvPr id="6" name="Google Shape;579;p36"/>
            <p:cNvSpPr/>
            <p:nvPr/>
          </p:nvSpPr>
          <p:spPr>
            <a:xfrm>
              <a:off x="570875" y="4322250"/>
              <a:ext cx="443300" cy="443325"/>
            </a:xfrm>
            <a:custGeom>
              <a:avLst/>
              <a:gdLst/>
              <a:ahLst/>
              <a:cxnLst/>
              <a:rect l="l" t="t" r="r" b="b"/>
              <a:pathLst>
                <a:path w="17732" h="17733" extrusionOk="0">
                  <a:moveTo>
                    <a:pt x="13091" y="2712"/>
                  </a:moveTo>
                  <a:lnTo>
                    <a:pt x="13286" y="2736"/>
                  </a:lnTo>
                  <a:lnTo>
                    <a:pt x="13506" y="2785"/>
                  </a:lnTo>
                  <a:lnTo>
                    <a:pt x="13702" y="2858"/>
                  </a:lnTo>
                  <a:lnTo>
                    <a:pt x="13873" y="2956"/>
                  </a:lnTo>
                  <a:lnTo>
                    <a:pt x="14068" y="3054"/>
                  </a:lnTo>
                  <a:lnTo>
                    <a:pt x="14239" y="3176"/>
                  </a:lnTo>
                  <a:lnTo>
                    <a:pt x="14410" y="3323"/>
                  </a:lnTo>
                  <a:lnTo>
                    <a:pt x="14556" y="3493"/>
                  </a:lnTo>
                  <a:lnTo>
                    <a:pt x="14679" y="3664"/>
                  </a:lnTo>
                  <a:lnTo>
                    <a:pt x="14776" y="3860"/>
                  </a:lnTo>
                  <a:lnTo>
                    <a:pt x="14874" y="4031"/>
                  </a:lnTo>
                  <a:lnTo>
                    <a:pt x="14947" y="4226"/>
                  </a:lnTo>
                  <a:lnTo>
                    <a:pt x="14996" y="4446"/>
                  </a:lnTo>
                  <a:lnTo>
                    <a:pt x="15021" y="4641"/>
                  </a:lnTo>
                  <a:lnTo>
                    <a:pt x="15021" y="4861"/>
                  </a:lnTo>
                  <a:lnTo>
                    <a:pt x="15021" y="5057"/>
                  </a:lnTo>
                  <a:lnTo>
                    <a:pt x="14996" y="5252"/>
                  </a:lnTo>
                  <a:lnTo>
                    <a:pt x="14947" y="5472"/>
                  </a:lnTo>
                  <a:lnTo>
                    <a:pt x="14874" y="5667"/>
                  </a:lnTo>
                  <a:lnTo>
                    <a:pt x="14776" y="5838"/>
                  </a:lnTo>
                  <a:lnTo>
                    <a:pt x="14679" y="6033"/>
                  </a:lnTo>
                  <a:lnTo>
                    <a:pt x="14556" y="6204"/>
                  </a:lnTo>
                  <a:lnTo>
                    <a:pt x="14410" y="6375"/>
                  </a:lnTo>
                  <a:lnTo>
                    <a:pt x="13433" y="7328"/>
                  </a:lnTo>
                  <a:lnTo>
                    <a:pt x="13311" y="7426"/>
                  </a:lnTo>
                  <a:lnTo>
                    <a:pt x="13189" y="7499"/>
                  </a:lnTo>
                  <a:lnTo>
                    <a:pt x="13042" y="7548"/>
                  </a:lnTo>
                  <a:lnTo>
                    <a:pt x="12871" y="7572"/>
                  </a:lnTo>
                  <a:lnTo>
                    <a:pt x="12725" y="7548"/>
                  </a:lnTo>
                  <a:lnTo>
                    <a:pt x="12578" y="7499"/>
                  </a:lnTo>
                  <a:lnTo>
                    <a:pt x="12456" y="7426"/>
                  </a:lnTo>
                  <a:lnTo>
                    <a:pt x="12334" y="7328"/>
                  </a:lnTo>
                  <a:lnTo>
                    <a:pt x="10405" y="5398"/>
                  </a:lnTo>
                  <a:lnTo>
                    <a:pt x="10307" y="5276"/>
                  </a:lnTo>
                  <a:lnTo>
                    <a:pt x="10234" y="5154"/>
                  </a:lnTo>
                  <a:lnTo>
                    <a:pt x="10185" y="5008"/>
                  </a:lnTo>
                  <a:lnTo>
                    <a:pt x="10160" y="4861"/>
                  </a:lnTo>
                  <a:lnTo>
                    <a:pt x="10185" y="4690"/>
                  </a:lnTo>
                  <a:lnTo>
                    <a:pt x="10234" y="4544"/>
                  </a:lnTo>
                  <a:lnTo>
                    <a:pt x="10307" y="4422"/>
                  </a:lnTo>
                  <a:lnTo>
                    <a:pt x="10405" y="4299"/>
                  </a:lnTo>
                  <a:lnTo>
                    <a:pt x="11357" y="3323"/>
                  </a:lnTo>
                  <a:lnTo>
                    <a:pt x="11528" y="3176"/>
                  </a:lnTo>
                  <a:lnTo>
                    <a:pt x="11699" y="3054"/>
                  </a:lnTo>
                  <a:lnTo>
                    <a:pt x="11894" y="2956"/>
                  </a:lnTo>
                  <a:lnTo>
                    <a:pt x="12065" y="2858"/>
                  </a:lnTo>
                  <a:lnTo>
                    <a:pt x="12261" y="2785"/>
                  </a:lnTo>
                  <a:lnTo>
                    <a:pt x="12481" y="2736"/>
                  </a:lnTo>
                  <a:lnTo>
                    <a:pt x="12676" y="2712"/>
                  </a:lnTo>
                  <a:close/>
                  <a:moveTo>
                    <a:pt x="8377" y="8867"/>
                  </a:moveTo>
                  <a:lnTo>
                    <a:pt x="8475" y="8891"/>
                  </a:lnTo>
                  <a:lnTo>
                    <a:pt x="8548" y="8915"/>
                  </a:lnTo>
                  <a:lnTo>
                    <a:pt x="8646" y="8964"/>
                  </a:lnTo>
                  <a:lnTo>
                    <a:pt x="8719" y="9013"/>
                  </a:lnTo>
                  <a:lnTo>
                    <a:pt x="8768" y="9086"/>
                  </a:lnTo>
                  <a:lnTo>
                    <a:pt x="8817" y="9184"/>
                  </a:lnTo>
                  <a:lnTo>
                    <a:pt x="8841" y="9257"/>
                  </a:lnTo>
                  <a:lnTo>
                    <a:pt x="8866" y="9355"/>
                  </a:lnTo>
                  <a:lnTo>
                    <a:pt x="8841" y="9453"/>
                  </a:lnTo>
                  <a:lnTo>
                    <a:pt x="8817" y="9550"/>
                  </a:lnTo>
                  <a:lnTo>
                    <a:pt x="8768" y="9624"/>
                  </a:lnTo>
                  <a:lnTo>
                    <a:pt x="8719" y="9697"/>
                  </a:lnTo>
                  <a:lnTo>
                    <a:pt x="6179" y="12237"/>
                  </a:lnTo>
                  <a:lnTo>
                    <a:pt x="6106" y="12310"/>
                  </a:lnTo>
                  <a:lnTo>
                    <a:pt x="6033" y="12359"/>
                  </a:lnTo>
                  <a:lnTo>
                    <a:pt x="5935" y="12383"/>
                  </a:lnTo>
                  <a:lnTo>
                    <a:pt x="5740" y="12383"/>
                  </a:lnTo>
                  <a:lnTo>
                    <a:pt x="5642" y="12359"/>
                  </a:lnTo>
                  <a:lnTo>
                    <a:pt x="5569" y="12310"/>
                  </a:lnTo>
                  <a:lnTo>
                    <a:pt x="5496" y="12237"/>
                  </a:lnTo>
                  <a:lnTo>
                    <a:pt x="5422" y="12164"/>
                  </a:lnTo>
                  <a:lnTo>
                    <a:pt x="5373" y="12090"/>
                  </a:lnTo>
                  <a:lnTo>
                    <a:pt x="5349" y="11993"/>
                  </a:lnTo>
                  <a:lnTo>
                    <a:pt x="5349" y="11895"/>
                  </a:lnTo>
                  <a:lnTo>
                    <a:pt x="5349" y="11797"/>
                  </a:lnTo>
                  <a:lnTo>
                    <a:pt x="5373" y="11700"/>
                  </a:lnTo>
                  <a:lnTo>
                    <a:pt x="5422" y="11626"/>
                  </a:lnTo>
                  <a:lnTo>
                    <a:pt x="5496" y="11553"/>
                  </a:lnTo>
                  <a:lnTo>
                    <a:pt x="8036" y="9013"/>
                  </a:lnTo>
                  <a:lnTo>
                    <a:pt x="8109" y="8964"/>
                  </a:lnTo>
                  <a:lnTo>
                    <a:pt x="8182" y="8915"/>
                  </a:lnTo>
                  <a:lnTo>
                    <a:pt x="8280" y="8891"/>
                  </a:lnTo>
                  <a:lnTo>
                    <a:pt x="8377" y="8867"/>
                  </a:lnTo>
                  <a:close/>
                  <a:moveTo>
                    <a:pt x="14825" y="1"/>
                  </a:moveTo>
                  <a:lnTo>
                    <a:pt x="14288" y="25"/>
                  </a:lnTo>
                  <a:lnTo>
                    <a:pt x="13751" y="50"/>
                  </a:lnTo>
                  <a:lnTo>
                    <a:pt x="13213" y="123"/>
                  </a:lnTo>
                  <a:lnTo>
                    <a:pt x="12676" y="245"/>
                  </a:lnTo>
                  <a:lnTo>
                    <a:pt x="12163" y="367"/>
                  </a:lnTo>
                  <a:lnTo>
                    <a:pt x="11675" y="538"/>
                  </a:lnTo>
                  <a:lnTo>
                    <a:pt x="11235" y="758"/>
                  </a:lnTo>
                  <a:lnTo>
                    <a:pt x="11015" y="856"/>
                  </a:lnTo>
                  <a:lnTo>
                    <a:pt x="10844" y="1002"/>
                  </a:lnTo>
                  <a:lnTo>
                    <a:pt x="10649" y="1124"/>
                  </a:lnTo>
                  <a:lnTo>
                    <a:pt x="10502" y="1271"/>
                  </a:lnTo>
                  <a:lnTo>
                    <a:pt x="5544" y="6229"/>
                  </a:lnTo>
                  <a:lnTo>
                    <a:pt x="391" y="6229"/>
                  </a:lnTo>
                  <a:lnTo>
                    <a:pt x="245" y="6253"/>
                  </a:lnTo>
                  <a:lnTo>
                    <a:pt x="147" y="6278"/>
                  </a:lnTo>
                  <a:lnTo>
                    <a:pt x="49" y="6327"/>
                  </a:lnTo>
                  <a:lnTo>
                    <a:pt x="0" y="6400"/>
                  </a:lnTo>
                  <a:lnTo>
                    <a:pt x="0" y="6473"/>
                  </a:lnTo>
                  <a:lnTo>
                    <a:pt x="25" y="6571"/>
                  </a:lnTo>
                  <a:lnTo>
                    <a:pt x="74" y="6668"/>
                  </a:lnTo>
                  <a:lnTo>
                    <a:pt x="171" y="6791"/>
                  </a:lnTo>
                  <a:lnTo>
                    <a:pt x="2589" y="9184"/>
                  </a:lnTo>
                  <a:lnTo>
                    <a:pt x="2272" y="9502"/>
                  </a:lnTo>
                  <a:lnTo>
                    <a:pt x="953" y="9746"/>
                  </a:lnTo>
                  <a:lnTo>
                    <a:pt x="806" y="9795"/>
                  </a:lnTo>
                  <a:lnTo>
                    <a:pt x="684" y="9843"/>
                  </a:lnTo>
                  <a:lnTo>
                    <a:pt x="611" y="9941"/>
                  </a:lnTo>
                  <a:lnTo>
                    <a:pt x="562" y="10014"/>
                  </a:lnTo>
                  <a:lnTo>
                    <a:pt x="562" y="10112"/>
                  </a:lnTo>
                  <a:lnTo>
                    <a:pt x="586" y="10234"/>
                  </a:lnTo>
                  <a:lnTo>
                    <a:pt x="635" y="10332"/>
                  </a:lnTo>
                  <a:lnTo>
                    <a:pt x="733" y="10454"/>
                  </a:lnTo>
                  <a:lnTo>
                    <a:pt x="7278" y="16999"/>
                  </a:lnTo>
                  <a:lnTo>
                    <a:pt x="7401" y="17097"/>
                  </a:lnTo>
                  <a:lnTo>
                    <a:pt x="7498" y="17146"/>
                  </a:lnTo>
                  <a:lnTo>
                    <a:pt x="7620" y="17170"/>
                  </a:lnTo>
                  <a:lnTo>
                    <a:pt x="7718" y="17170"/>
                  </a:lnTo>
                  <a:lnTo>
                    <a:pt x="7791" y="17122"/>
                  </a:lnTo>
                  <a:lnTo>
                    <a:pt x="7889" y="17048"/>
                  </a:lnTo>
                  <a:lnTo>
                    <a:pt x="7938" y="16926"/>
                  </a:lnTo>
                  <a:lnTo>
                    <a:pt x="7987" y="16780"/>
                  </a:lnTo>
                  <a:lnTo>
                    <a:pt x="8231" y="15461"/>
                  </a:lnTo>
                  <a:lnTo>
                    <a:pt x="8548" y="15143"/>
                  </a:lnTo>
                  <a:lnTo>
                    <a:pt x="10942" y="17561"/>
                  </a:lnTo>
                  <a:lnTo>
                    <a:pt x="11064" y="17659"/>
                  </a:lnTo>
                  <a:lnTo>
                    <a:pt x="11162" y="17708"/>
                  </a:lnTo>
                  <a:lnTo>
                    <a:pt x="11259" y="17732"/>
                  </a:lnTo>
                  <a:lnTo>
                    <a:pt x="11333" y="17732"/>
                  </a:lnTo>
                  <a:lnTo>
                    <a:pt x="11406" y="17683"/>
                  </a:lnTo>
                  <a:lnTo>
                    <a:pt x="11455" y="17586"/>
                  </a:lnTo>
                  <a:lnTo>
                    <a:pt x="11479" y="17488"/>
                  </a:lnTo>
                  <a:lnTo>
                    <a:pt x="11504" y="17341"/>
                  </a:lnTo>
                  <a:lnTo>
                    <a:pt x="11504" y="12188"/>
                  </a:lnTo>
                  <a:lnTo>
                    <a:pt x="16461" y="7230"/>
                  </a:lnTo>
                  <a:lnTo>
                    <a:pt x="16608" y="7084"/>
                  </a:lnTo>
                  <a:lnTo>
                    <a:pt x="16730" y="6888"/>
                  </a:lnTo>
                  <a:lnTo>
                    <a:pt x="16877" y="6693"/>
                  </a:lnTo>
                  <a:lnTo>
                    <a:pt x="16974" y="6498"/>
                  </a:lnTo>
                  <a:lnTo>
                    <a:pt x="17194" y="6058"/>
                  </a:lnTo>
                  <a:lnTo>
                    <a:pt x="17365" y="5569"/>
                  </a:lnTo>
                  <a:lnTo>
                    <a:pt x="17487" y="5057"/>
                  </a:lnTo>
                  <a:lnTo>
                    <a:pt x="17609" y="4519"/>
                  </a:lnTo>
                  <a:lnTo>
                    <a:pt x="17683" y="3982"/>
                  </a:lnTo>
                  <a:lnTo>
                    <a:pt x="17707" y="3445"/>
                  </a:lnTo>
                  <a:lnTo>
                    <a:pt x="17731" y="2907"/>
                  </a:lnTo>
                  <a:lnTo>
                    <a:pt x="17731" y="2419"/>
                  </a:lnTo>
                  <a:lnTo>
                    <a:pt x="17707" y="1955"/>
                  </a:lnTo>
                  <a:lnTo>
                    <a:pt x="17658" y="1515"/>
                  </a:lnTo>
                  <a:lnTo>
                    <a:pt x="17585" y="1149"/>
                  </a:lnTo>
                  <a:lnTo>
                    <a:pt x="17512" y="831"/>
                  </a:lnTo>
                  <a:lnTo>
                    <a:pt x="17414" y="587"/>
                  </a:lnTo>
                  <a:lnTo>
                    <a:pt x="17341" y="489"/>
                  </a:lnTo>
                  <a:lnTo>
                    <a:pt x="17292" y="441"/>
                  </a:lnTo>
                  <a:lnTo>
                    <a:pt x="17243" y="392"/>
                  </a:lnTo>
                  <a:lnTo>
                    <a:pt x="17145" y="318"/>
                  </a:lnTo>
                  <a:lnTo>
                    <a:pt x="16901" y="221"/>
                  </a:lnTo>
                  <a:lnTo>
                    <a:pt x="16584" y="148"/>
                  </a:lnTo>
                  <a:lnTo>
                    <a:pt x="16217" y="74"/>
                  </a:lnTo>
                  <a:lnTo>
                    <a:pt x="15778" y="25"/>
                  </a:lnTo>
                  <a:lnTo>
                    <a:pt x="1531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580;p36"/>
            <p:cNvSpPr/>
            <p:nvPr/>
          </p:nvSpPr>
          <p:spPr>
            <a:xfrm>
              <a:off x="597725" y="4665400"/>
              <a:ext cx="73300" cy="73300"/>
            </a:xfrm>
            <a:custGeom>
              <a:avLst/>
              <a:gdLst/>
              <a:ahLst/>
              <a:cxnLst/>
              <a:rect l="l" t="t" r="r" b="b"/>
              <a:pathLst>
                <a:path w="2932" h="2932" extrusionOk="0">
                  <a:moveTo>
                    <a:pt x="2028" y="1"/>
                  </a:moveTo>
                  <a:lnTo>
                    <a:pt x="1857" y="25"/>
                  </a:lnTo>
                  <a:lnTo>
                    <a:pt x="1686" y="74"/>
                  </a:lnTo>
                  <a:lnTo>
                    <a:pt x="1515" y="147"/>
                  </a:lnTo>
                  <a:lnTo>
                    <a:pt x="1369" y="269"/>
                  </a:lnTo>
                  <a:lnTo>
                    <a:pt x="1222" y="489"/>
                  </a:lnTo>
                  <a:lnTo>
                    <a:pt x="1002" y="831"/>
                  </a:lnTo>
                  <a:lnTo>
                    <a:pt x="563" y="1735"/>
                  </a:lnTo>
                  <a:lnTo>
                    <a:pt x="172" y="2565"/>
                  </a:lnTo>
                  <a:lnTo>
                    <a:pt x="1" y="2932"/>
                  </a:lnTo>
                  <a:lnTo>
                    <a:pt x="1" y="2932"/>
                  </a:lnTo>
                  <a:lnTo>
                    <a:pt x="367" y="2761"/>
                  </a:lnTo>
                  <a:lnTo>
                    <a:pt x="1198" y="2370"/>
                  </a:lnTo>
                  <a:lnTo>
                    <a:pt x="2101" y="1930"/>
                  </a:lnTo>
                  <a:lnTo>
                    <a:pt x="2443" y="1710"/>
                  </a:lnTo>
                  <a:lnTo>
                    <a:pt x="2663" y="1564"/>
                  </a:lnTo>
                  <a:lnTo>
                    <a:pt x="2785" y="1417"/>
                  </a:lnTo>
                  <a:lnTo>
                    <a:pt x="2858" y="1246"/>
                  </a:lnTo>
                  <a:lnTo>
                    <a:pt x="2907" y="1075"/>
                  </a:lnTo>
                  <a:lnTo>
                    <a:pt x="2932" y="904"/>
                  </a:lnTo>
                  <a:lnTo>
                    <a:pt x="2907" y="733"/>
                  </a:lnTo>
                  <a:lnTo>
                    <a:pt x="2858" y="562"/>
                  </a:lnTo>
                  <a:lnTo>
                    <a:pt x="2785" y="416"/>
                  </a:lnTo>
                  <a:lnTo>
                    <a:pt x="2663" y="269"/>
                  </a:lnTo>
                  <a:lnTo>
                    <a:pt x="2517" y="147"/>
                  </a:lnTo>
                  <a:lnTo>
                    <a:pt x="2370" y="74"/>
                  </a:lnTo>
                  <a:lnTo>
                    <a:pt x="2199" y="25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581;p36"/>
            <p:cNvSpPr/>
            <p:nvPr/>
          </p:nvSpPr>
          <p:spPr>
            <a:xfrm>
              <a:off x="654525" y="4708150"/>
              <a:ext cx="47025" cy="47025"/>
            </a:xfrm>
            <a:custGeom>
              <a:avLst/>
              <a:gdLst/>
              <a:ahLst/>
              <a:cxnLst/>
              <a:rect l="l" t="t" r="r" b="b"/>
              <a:pathLst>
                <a:path w="1881" h="1881" extrusionOk="0">
                  <a:moveTo>
                    <a:pt x="1124" y="0"/>
                  </a:moveTo>
                  <a:lnTo>
                    <a:pt x="977" y="25"/>
                  </a:lnTo>
                  <a:lnTo>
                    <a:pt x="831" y="74"/>
                  </a:lnTo>
                  <a:lnTo>
                    <a:pt x="709" y="147"/>
                  </a:lnTo>
                  <a:lnTo>
                    <a:pt x="586" y="245"/>
                  </a:lnTo>
                  <a:lnTo>
                    <a:pt x="464" y="391"/>
                  </a:lnTo>
                  <a:lnTo>
                    <a:pt x="367" y="611"/>
                  </a:lnTo>
                  <a:lnTo>
                    <a:pt x="269" y="880"/>
                  </a:lnTo>
                  <a:lnTo>
                    <a:pt x="171" y="1173"/>
                  </a:lnTo>
                  <a:lnTo>
                    <a:pt x="49" y="1686"/>
                  </a:lnTo>
                  <a:lnTo>
                    <a:pt x="0" y="1881"/>
                  </a:lnTo>
                  <a:lnTo>
                    <a:pt x="0" y="1881"/>
                  </a:lnTo>
                  <a:lnTo>
                    <a:pt x="220" y="1857"/>
                  </a:lnTo>
                  <a:lnTo>
                    <a:pt x="733" y="1710"/>
                  </a:lnTo>
                  <a:lnTo>
                    <a:pt x="1002" y="1637"/>
                  </a:lnTo>
                  <a:lnTo>
                    <a:pt x="1270" y="1539"/>
                  </a:lnTo>
                  <a:lnTo>
                    <a:pt x="1515" y="1417"/>
                  </a:lnTo>
                  <a:lnTo>
                    <a:pt x="1661" y="1319"/>
                  </a:lnTo>
                  <a:lnTo>
                    <a:pt x="1759" y="1197"/>
                  </a:lnTo>
                  <a:lnTo>
                    <a:pt x="1832" y="1051"/>
                  </a:lnTo>
                  <a:lnTo>
                    <a:pt x="1881" y="928"/>
                  </a:lnTo>
                  <a:lnTo>
                    <a:pt x="1881" y="782"/>
                  </a:lnTo>
                  <a:lnTo>
                    <a:pt x="1881" y="635"/>
                  </a:lnTo>
                  <a:lnTo>
                    <a:pt x="1832" y="489"/>
                  </a:lnTo>
                  <a:lnTo>
                    <a:pt x="1759" y="367"/>
                  </a:lnTo>
                  <a:lnTo>
                    <a:pt x="1661" y="245"/>
                  </a:lnTo>
                  <a:lnTo>
                    <a:pt x="1539" y="147"/>
                  </a:lnTo>
                  <a:lnTo>
                    <a:pt x="1417" y="74"/>
                  </a:lnTo>
                  <a:lnTo>
                    <a:pt x="1270" y="25"/>
                  </a:lnTo>
                  <a:lnTo>
                    <a:pt x="112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582;p36"/>
            <p:cNvSpPr/>
            <p:nvPr/>
          </p:nvSpPr>
          <p:spPr>
            <a:xfrm>
              <a:off x="581250" y="4634875"/>
              <a:ext cx="47050" cy="47050"/>
            </a:xfrm>
            <a:custGeom>
              <a:avLst/>
              <a:gdLst/>
              <a:ahLst/>
              <a:cxnLst/>
              <a:rect l="l" t="t" r="r" b="b"/>
              <a:pathLst>
                <a:path w="1882" h="1882" extrusionOk="0">
                  <a:moveTo>
                    <a:pt x="953" y="1"/>
                  </a:moveTo>
                  <a:lnTo>
                    <a:pt x="831" y="49"/>
                  </a:lnTo>
                  <a:lnTo>
                    <a:pt x="684" y="123"/>
                  </a:lnTo>
                  <a:lnTo>
                    <a:pt x="562" y="220"/>
                  </a:lnTo>
                  <a:lnTo>
                    <a:pt x="465" y="367"/>
                  </a:lnTo>
                  <a:lnTo>
                    <a:pt x="342" y="611"/>
                  </a:lnTo>
                  <a:lnTo>
                    <a:pt x="245" y="880"/>
                  </a:lnTo>
                  <a:lnTo>
                    <a:pt x="171" y="1148"/>
                  </a:lnTo>
                  <a:lnTo>
                    <a:pt x="25" y="1661"/>
                  </a:lnTo>
                  <a:lnTo>
                    <a:pt x="1" y="1881"/>
                  </a:lnTo>
                  <a:lnTo>
                    <a:pt x="196" y="1832"/>
                  </a:lnTo>
                  <a:lnTo>
                    <a:pt x="709" y="1710"/>
                  </a:lnTo>
                  <a:lnTo>
                    <a:pt x="1002" y="1613"/>
                  </a:lnTo>
                  <a:lnTo>
                    <a:pt x="1271" y="1515"/>
                  </a:lnTo>
                  <a:lnTo>
                    <a:pt x="1490" y="1417"/>
                  </a:lnTo>
                  <a:lnTo>
                    <a:pt x="1637" y="1295"/>
                  </a:lnTo>
                  <a:lnTo>
                    <a:pt x="1735" y="1173"/>
                  </a:lnTo>
                  <a:lnTo>
                    <a:pt x="1808" y="1051"/>
                  </a:lnTo>
                  <a:lnTo>
                    <a:pt x="1857" y="904"/>
                  </a:lnTo>
                  <a:lnTo>
                    <a:pt x="1881" y="758"/>
                  </a:lnTo>
                  <a:lnTo>
                    <a:pt x="1857" y="611"/>
                  </a:lnTo>
                  <a:lnTo>
                    <a:pt x="1808" y="465"/>
                  </a:lnTo>
                  <a:lnTo>
                    <a:pt x="1735" y="343"/>
                  </a:lnTo>
                  <a:lnTo>
                    <a:pt x="1637" y="220"/>
                  </a:lnTo>
                  <a:lnTo>
                    <a:pt x="1515" y="123"/>
                  </a:lnTo>
                  <a:lnTo>
                    <a:pt x="1393" y="49"/>
                  </a:lnTo>
                  <a:lnTo>
                    <a:pt x="12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-1811396" y="4604544"/>
            <a:ext cx="36420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👪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150" y="3610669"/>
            <a:ext cx="537039" cy="396942"/>
          </a:xfrm>
          <a:prstGeom prst="rect">
            <a:avLst/>
          </a:prstGeom>
        </p:spPr>
      </p:pic>
      <p:grpSp>
        <p:nvGrpSpPr>
          <p:cNvPr id="22" name="Google Shape;588;p36"/>
          <p:cNvGrpSpPr/>
          <p:nvPr/>
        </p:nvGrpSpPr>
        <p:grpSpPr>
          <a:xfrm>
            <a:off x="278204" y="1521741"/>
            <a:ext cx="387969" cy="524104"/>
            <a:chOff x="2624850" y="4296000"/>
            <a:chExt cx="380400" cy="495825"/>
          </a:xfrm>
        </p:grpSpPr>
        <p:sp>
          <p:nvSpPr>
            <p:cNvPr id="23" name="Google Shape;589;p36"/>
            <p:cNvSpPr/>
            <p:nvPr/>
          </p:nvSpPr>
          <p:spPr>
            <a:xfrm>
              <a:off x="2845875" y="4296000"/>
              <a:ext cx="126425" cy="125800"/>
            </a:xfrm>
            <a:custGeom>
              <a:avLst/>
              <a:gdLst/>
              <a:ahLst/>
              <a:cxnLst/>
              <a:rect l="l" t="t" r="r" b="b"/>
              <a:pathLst>
                <a:path w="5057" h="5032" extrusionOk="0">
                  <a:moveTo>
                    <a:pt x="4812" y="1"/>
                  </a:moveTo>
                  <a:lnTo>
                    <a:pt x="4372" y="74"/>
                  </a:lnTo>
                  <a:lnTo>
                    <a:pt x="3762" y="196"/>
                  </a:lnTo>
                  <a:lnTo>
                    <a:pt x="3053" y="392"/>
                  </a:lnTo>
                  <a:lnTo>
                    <a:pt x="2321" y="636"/>
                  </a:lnTo>
                  <a:lnTo>
                    <a:pt x="1612" y="929"/>
                  </a:lnTo>
                  <a:lnTo>
                    <a:pt x="1295" y="1075"/>
                  </a:lnTo>
                  <a:lnTo>
                    <a:pt x="1026" y="1222"/>
                  </a:lnTo>
                  <a:lnTo>
                    <a:pt x="782" y="1368"/>
                  </a:lnTo>
                  <a:lnTo>
                    <a:pt x="611" y="1515"/>
                  </a:lnTo>
                  <a:lnTo>
                    <a:pt x="489" y="1662"/>
                  </a:lnTo>
                  <a:lnTo>
                    <a:pt x="367" y="1808"/>
                  </a:lnTo>
                  <a:lnTo>
                    <a:pt x="269" y="1979"/>
                  </a:lnTo>
                  <a:lnTo>
                    <a:pt x="172" y="2150"/>
                  </a:lnTo>
                  <a:lnTo>
                    <a:pt x="123" y="2321"/>
                  </a:lnTo>
                  <a:lnTo>
                    <a:pt x="74" y="2492"/>
                  </a:lnTo>
                  <a:lnTo>
                    <a:pt x="25" y="2687"/>
                  </a:lnTo>
                  <a:lnTo>
                    <a:pt x="1" y="2858"/>
                  </a:lnTo>
                  <a:lnTo>
                    <a:pt x="1" y="3054"/>
                  </a:lnTo>
                  <a:lnTo>
                    <a:pt x="25" y="3225"/>
                  </a:lnTo>
                  <a:lnTo>
                    <a:pt x="49" y="3420"/>
                  </a:lnTo>
                  <a:lnTo>
                    <a:pt x="98" y="3591"/>
                  </a:lnTo>
                  <a:lnTo>
                    <a:pt x="172" y="3762"/>
                  </a:lnTo>
                  <a:lnTo>
                    <a:pt x="245" y="3933"/>
                  </a:lnTo>
                  <a:lnTo>
                    <a:pt x="342" y="4104"/>
                  </a:lnTo>
                  <a:lnTo>
                    <a:pt x="440" y="4250"/>
                  </a:lnTo>
                  <a:lnTo>
                    <a:pt x="2638" y="2052"/>
                  </a:lnTo>
                  <a:lnTo>
                    <a:pt x="2736" y="2003"/>
                  </a:lnTo>
                  <a:lnTo>
                    <a:pt x="2809" y="1979"/>
                  </a:lnTo>
                  <a:lnTo>
                    <a:pt x="2907" y="2003"/>
                  </a:lnTo>
                  <a:lnTo>
                    <a:pt x="2980" y="2052"/>
                  </a:lnTo>
                  <a:lnTo>
                    <a:pt x="3029" y="2126"/>
                  </a:lnTo>
                  <a:lnTo>
                    <a:pt x="3053" y="2223"/>
                  </a:lnTo>
                  <a:lnTo>
                    <a:pt x="3029" y="2321"/>
                  </a:lnTo>
                  <a:lnTo>
                    <a:pt x="2980" y="2394"/>
                  </a:lnTo>
                  <a:lnTo>
                    <a:pt x="782" y="4592"/>
                  </a:lnTo>
                  <a:lnTo>
                    <a:pt x="953" y="4690"/>
                  </a:lnTo>
                  <a:lnTo>
                    <a:pt x="1100" y="4788"/>
                  </a:lnTo>
                  <a:lnTo>
                    <a:pt x="1271" y="4885"/>
                  </a:lnTo>
                  <a:lnTo>
                    <a:pt x="1466" y="4934"/>
                  </a:lnTo>
                  <a:lnTo>
                    <a:pt x="1637" y="4983"/>
                  </a:lnTo>
                  <a:lnTo>
                    <a:pt x="1808" y="5008"/>
                  </a:lnTo>
                  <a:lnTo>
                    <a:pt x="2003" y="5032"/>
                  </a:lnTo>
                  <a:lnTo>
                    <a:pt x="2174" y="5032"/>
                  </a:lnTo>
                  <a:lnTo>
                    <a:pt x="2370" y="5008"/>
                  </a:lnTo>
                  <a:lnTo>
                    <a:pt x="2541" y="4983"/>
                  </a:lnTo>
                  <a:lnTo>
                    <a:pt x="2712" y="4934"/>
                  </a:lnTo>
                  <a:lnTo>
                    <a:pt x="2907" y="4861"/>
                  </a:lnTo>
                  <a:lnTo>
                    <a:pt x="3053" y="4788"/>
                  </a:lnTo>
                  <a:lnTo>
                    <a:pt x="3224" y="4690"/>
                  </a:lnTo>
                  <a:lnTo>
                    <a:pt x="3371" y="4568"/>
                  </a:lnTo>
                  <a:lnTo>
                    <a:pt x="3517" y="4421"/>
                  </a:lnTo>
                  <a:lnTo>
                    <a:pt x="3664" y="4250"/>
                  </a:lnTo>
                  <a:lnTo>
                    <a:pt x="3835" y="4006"/>
                  </a:lnTo>
                  <a:lnTo>
                    <a:pt x="3981" y="3738"/>
                  </a:lnTo>
                  <a:lnTo>
                    <a:pt x="4128" y="3420"/>
                  </a:lnTo>
                  <a:lnTo>
                    <a:pt x="4397" y="2736"/>
                  </a:lnTo>
                  <a:lnTo>
                    <a:pt x="4641" y="1979"/>
                  </a:lnTo>
                  <a:lnTo>
                    <a:pt x="4836" y="1271"/>
                  </a:lnTo>
                  <a:lnTo>
                    <a:pt x="4983" y="660"/>
                  </a:lnTo>
                  <a:lnTo>
                    <a:pt x="5032" y="221"/>
                  </a:lnTo>
                  <a:lnTo>
                    <a:pt x="5056" y="98"/>
                  </a:lnTo>
                  <a:lnTo>
                    <a:pt x="5032" y="25"/>
                  </a:lnTo>
                  <a:lnTo>
                    <a:pt x="495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590;p36"/>
            <p:cNvSpPr/>
            <p:nvPr/>
          </p:nvSpPr>
          <p:spPr>
            <a:xfrm>
              <a:off x="2635850" y="4316150"/>
              <a:ext cx="369400" cy="475675"/>
            </a:xfrm>
            <a:custGeom>
              <a:avLst/>
              <a:gdLst/>
              <a:ahLst/>
              <a:cxnLst/>
              <a:rect l="l" t="t" r="r" b="b"/>
              <a:pathLst>
                <a:path w="14776" h="19027" extrusionOk="0">
                  <a:moveTo>
                    <a:pt x="7400" y="1"/>
                  </a:moveTo>
                  <a:lnTo>
                    <a:pt x="7254" y="25"/>
                  </a:lnTo>
                  <a:lnTo>
                    <a:pt x="7132" y="50"/>
                  </a:lnTo>
                  <a:lnTo>
                    <a:pt x="7034" y="123"/>
                  </a:lnTo>
                  <a:lnTo>
                    <a:pt x="6936" y="196"/>
                  </a:lnTo>
                  <a:lnTo>
                    <a:pt x="6863" y="294"/>
                  </a:lnTo>
                  <a:lnTo>
                    <a:pt x="6790" y="392"/>
                  </a:lnTo>
                  <a:lnTo>
                    <a:pt x="6765" y="514"/>
                  </a:lnTo>
                  <a:lnTo>
                    <a:pt x="6741" y="636"/>
                  </a:lnTo>
                  <a:lnTo>
                    <a:pt x="6741" y="4226"/>
                  </a:lnTo>
                  <a:lnTo>
                    <a:pt x="6887" y="4592"/>
                  </a:lnTo>
                  <a:lnTo>
                    <a:pt x="7009" y="4959"/>
                  </a:lnTo>
                  <a:lnTo>
                    <a:pt x="7058" y="5325"/>
                  </a:lnTo>
                  <a:lnTo>
                    <a:pt x="7083" y="5716"/>
                  </a:lnTo>
                  <a:lnTo>
                    <a:pt x="7058" y="6107"/>
                  </a:lnTo>
                  <a:lnTo>
                    <a:pt x="7009" y="6473"/>
                  </a:lnTo>
                  <a:lnTo>
                    <a:pt x="6887" y="6864"/>
                  </a:lnTo>
                  <a:lnTo>
                    <a:pt x="6741" y="7230"/>
                  </a:lnTo>
                  <a:lnTo>
                    <a:pt x="6741" y="13629"/>
                  </a:lnTo>
                  <a:lnTo>
                    <a:pt x="6203" y="13678"/>
                  </a:lnTo>
                  <a:lnTo>
                    <a:pt x="5666" y="13775"/>
                  </a:lnTo>
                  <a:lnTo>
                    <a:pt x="5153" y="13897"/>
                  </a:lnTo>
                  <a:lnTo>
                    <a:pt x="4640" y="14044"/>
                  </a:lnTo>
                  <a:lnTo>
                    <a:pt x="4152" y="14239"/>
                  </a:lnTo>
                  <a:lnTo>
                    <a:pt x="3688" y="14459"/>
                  </a:lnTo>
                  <a:lnTo>
                    <a:pt x="3224" y="14703"/>
                  </a:lnTo>
                  <a:lnTo>
                    <a:pt x="2784" y="14972"/>
                  </a:lnTo>
                  <a:lnTo>
                    <a:pt x="2369" y="15265"/>
                  </a:lnTo>
                  <a:lnTo>
                    <a:pt x="1954" y="15583"/>
                  </a:lnTo>
                  <a:lnTo>
                    <a:pt x="1588" y="15925"/>
                  </a:lnTo>
                  <a:lnTo>
                    <a:pt x="1221" y="16291"/>
                  </a:lnTo>
                  <a:lnTo>
                    <a:pt x="879" y="16682"/>
                  </a:lnTo>
                  <a:lnTo>
                    <a:pt x="562" y="17097"/>
                  </a:lnTo>
                  <a:lnTo>
                    <a:pt x="269" y="17512"/>
                  </a:lnTo>
                  <a:lnTo>
                    <a:pt x="0" y="17952"/>
                  </a:lnTo>
                  <a:lnTo>
                    <a:pt x="293" y="18074"/>
                  </a:lnTo>
                  <a:lnTo>
                    <a:pt x="611" y="18196"/>
                  </a:lnTo>
                  <a:lnTo>
                    <a:pt x="1319" y="18391"/>
                  </a:lnTo>
                  <a:lnTo>
                    <a:pt x="2125" y="18587"/>
                  </a:lnTo>
                  <a:lnTo>
                    <a:pt x="3053" y="18733"/>
                  </a:lnTo>
                  <a:lnTo>
                    <a:pt x="4030" y="18855"/>
                  </a:lnTo>
                  <a:lnTo>
                    <a:pt x="5104" y="18953"/>
                  </a:lnTo>
                  <a:lnTo>
                    <a:pt x="6228" y="19002"/>
                  </a:lnTo>
                  <a:lnTo>
                    <a:pt x="7376" y="19026"/>
                  </a:lnTo>
                  <a:lnTo>
                    <a:pt x="8548" y="19002"/>
                  </a:lnTo>
                  <a:lnTo>
                    <a:pt x="9672" y="18953"/>
                  </a:lnTo>
                  <a:lnTo>
                    <a:pt x="10746" y="18855"/>
                  </a:lnTo>
                  <a:lnTo>
                    <a:pt x="11723" y="18733"/>
                  </a:lnTo>
                  <a:lnTo>
                    <a:pt x="12651" y="18587"/>
                  </a:lnTo>
                  <a:lnTo>
                    <a:pt x="13457" y="18391"/>
                  </a:lnTo>
                  <a:lnTo>
                    <a:pt x="14165" y="18196"/>
                  </a:lnTo>
                  <a:lnTo>
                    <a:pt x="14483" y="18074"/>
                  </a:lnTo>
                  <a:lnTo>
                    <a:pt x="14776" y="17952"/>
                  </a:lnTo>
                  <a:lnTo>
                    <a:pt x="14507" y="17512"/>
                  </a:lnTo>
                  <a:lnTo>
                    <a:pt x="14214" y="17097"/>
                  </a:lnTo>
                  <a:lnTo>
                    <a:pt x="13897" y="16682"/>
                  </a:lnTo>
                  <a:lnTo>
                    <a:pt x="13555" y="16291"/>
                  </a:lnTo>
                  <a:lnTo>
                    <a:pt x="13188" y="15925"/>
                  </a:lnTo>
                  <a:lnTo>
                    <a:pt x="12822" y="15583"/>
                  </a:lnTo>
                  <a:lnTo>
                    <a:pt x="12407" y="15265"/>
                  </a:lnTo>
                  <a:lnTo>
                    <a:pt x="11992" y="14972"/>
                  </a:lnTo>
                  <a:lnTo>
                    <a:pt x="11552" y="14703"/>
                  </a:lnTo>
                  <a:lnTo>
                    <a:pt x="11088" y="14459"/>
                  </a:lnTo>
                  <a:lnTo>
                    <a:pt x="10624" y="14239"/>
                  </a:lnTo>
                  <a:lnTo>
                    <a:pt x="10136" y="14044"/>
                  </a:lnTo>
                  <a:lnTo>
                    <a:pt x="9623" y="13897"/>
                  </a:lnTo>
                  <a:lnTo>
                    <a:pt x="9110" y="13775"/>
                  </a:lnTo>
                  <a:lnTo>
                    <a:pt x="8573" y="13678"/>
                  </a:lnTo>
                  <a:lnTo>
                    <a:pt x="8035" y="13629"/>
                  </a:lnTo>
                  <a:lnTo>
                    <a:pt x="8035" y="3347"/>
                  </a:lnTo>
                  <a:lnTo>
                    <a:pt x="7913" y="3054"/>
                  </a:lnTo>
                  <a:lnTo>
                    <a:pt x="7840" y="2761"/>
                  </a:lnTo>
                  <a:lnTo>
                    <a:pt x="7791" y="2467"/>
                  </a:lnTo>
                  <a:lnTo>
                    <a:pt x="7767" y="2174"/>
                  </a:lnTo>
                  <a:lnTo>
                    <a:pt x="7791" y="1857"/>
                  </a:lnTo>
                  <a:lnTo>
                    <a:pt x="7840" y="1564"/>
                  </a:lnTo>
                  <a:lnTo>
                    <a:pt x="7913" y="1271"/>
                  </a:lnTo>
                  <a:lnTo>
                    <a:pt x="8035" y="978"/>
                  </a:lnTo>
                  <a:lnTo>
                    <a:pt x="8035" y="636"/>
                  </a:lnTo>
                  <a:lnTo>
                    <a:pt x="8011" y="514"/>
                  </a:lnTo>
                  <a:lnTo>
                    <a:pt x="7986" y="392"/>
                  </a:lnTo>
                  <a:lnTo>
                    <a:pt x="7913" y="294"/>
                  </a:lnTo>
                  <a:lnTo>
                    <a:pt x="7840" y="196"/>
                  </a:lnTo>
                  <a:lnTo>
                    <a:pt x="7742" y="123"/>
                  </a:lnTo>
                  <a:lnTo>
                    <a:pt x="7644" y="50"/>
                  </a:lnTo>
                  <a:lnTo>
                    <a:pt x="7522" y="25"/>
                  </a:lnTo>
                  <a:lnTo>
                    <a:pt x="740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591;p36"/>
            <p:cNvSpPr/>
            <p:nvPr/>
          </p:nvSpPr>
          <p:spPr>
            <a:xfrm>
              <a:off x="2624850" y="4357675"/>
              <a:ext cx="171600" cy="171600"/>
            </a:xfrm>
            <a:custGeom>
              <a:avLst/>
              <a:gdLst/>
              <a:ahLst/>
              <a:cxnLst/>
              <a:rect l="l" t="t" r="r" b="b"/>
              <a:pathLst>
                <a:path w="6864" h="6864" extrusionOk="0">
                  <a:moveTo>
                    <a:pt x="74" y="1"/>
                  </a:moveTo>
                  <a:lnTo>
                    <a:pt x="25" y="25"/>
                  </a:lnTo>
                  <a:lnTo>
                    <a:pt x="0" y="74"/>
                  </a:lnTo>
                  <a:lnTo>
                    <a:pt x="0" y="123"/>
                  </a:lnTo>
                  <a:lnTo>
                    <a:pt x="0" y="318"/>
                  </a:lnTo>
                  <a:lnTo>
                    <a:pt x="25" y="587"/>
                  </a:lnTo>
                  <a:lnTo>
                    <a:pt x="74" y="929"/>
                  </a:lnTo>
                  <a:lnTo>
                    <a:pt x="269" y="1759"/>
                  </a:lnTo>
                  <a:lnTo>
                    <a:pt x="538" y="2736"/>
                  </a:lnTo>
                  <a:lnTo>
                    <a:pt x="880" y="3737"/>
                  </a:lnTo>
                  <a:lnTo>
                    <a:pt x="1051" y="4226"/>
                  </a:lnTo>
                  <a:lnTo>
                    <a:pt x="1246" y="4690"/>
                  </a:lnTo>
                  <a:lnTo>
                    <a:pt x="1441" y="5105"/>
                  </a:lnTo>
                  <a:lnTo>
                    <a:pt x="1661" y="5496"/>
                  </a:lnTo>
                  <a:lnTo>
                    <a:pt x="1857" y="5813"/>
                  </a:lnTo>
                  <a:lnTo>
                    <a:pt x="2076" y="6057"/>
                  </a:lnTo>
                  <a:lnTo>
                    <a:pt x="2272" y="6228"/>
                  </a:lnTo>
                  <a:lnTo>
                    <a:pt x="2492" y="6399"/>
                  </a:lnTo>
                  <a:lnTo>
                    <a:pt x="2711" y="6521"/>
                  </a:lnTo>
                  <a:lnTo>
                    <a:pt x="2956" y="6644"/>
                  </a:lnTo>
                  <a:lnTo>
                    <a:pt x="3200" y="6741"/>
                  </a:lnTo>
                  <a:lnTo>
                    <a:pt x="3444" y="6815"/>
                  </a:lnTo>
                  <a:lnTo>
                    <a:pt x="3688" y="6863"/>
                  </a:lnTo>
                  <a:lnTo>
                    <a:pt x="4201" y="6863"/>
                  </a:lnTo>
                  <a:lnTo>
                    <a:pt x="4445" y="6839"/>
                  </a:lnTo>
                  <a:lnTo>
                    <a:pt x="4690" y="6815"/>
                  </a:lnTo>
                  <a:lnTo>
                    <a:pt x="4958" y="6741"/>
                  </a:lnTo>
                  <a:lnTo>
                    <a:pt x="5178" y="6644"/>
                  </a:lnTo>
                  <a:lnTo>
                    <a:pt x="5422" y="6521"/>
                  </a:lnTo>
                  <a:lnTo>
                    <a:pt x="5642" y="6399"/>
                  </a:lnTo>
                  <a:lnTo>
                    <a:pt x="5862" y="6228"/>
                  </a:lnTo>
                  <a:lnTo>
                    <a:pt x="2198" y="2565"/>
                  </a:lnTo>
                  <a:lnTo>
                    <a:pt x="2150" y="2492"/>
                  </a:lnTo>
                  <a:lnTo>
                    <a:pt x="2125" y="2394"/>
                  </a:lnTo>
                  <a:lnTo>
                    <a:pt x="2150" y="2296"/>
                  </a:lnTo>
                  <a:lnTo>
                    <a:pt x="2198" y="2199"/>
                  </a:lnTo>
                  <a:lnTo>
                    <a:pt x="2296" y="2150"/>
                  </a:lnTo>
                  <a:lnTo>
                    <a:pt x="2394" y="2125"/>
                  </a:lnTo>
                  <a:lnTo>
                    <a:pt x="2492" y="2150"/>
                  </a:lnTo>
                  <a:lnTo>
                    <a:pt x="2565" y="2199"/>
                  </a:lnTo>
                  <a:lnTo>
                    <a:pt x="6228" y="5862"/>
                  </a:lnTo>
                  <a:lnTo>
                    <a:pt x="6375" y="5642"/>
                  </a:lnTo>
                  <a:lnTo>
                    <a:pt x="6521" y="5422"/>
                  </a:lnTo>
                  <a:lnTo>
                    <a:pt x="6643" y="5203"/>
                  </a:lnTo>
                  <a:lnTo>
                    <a:pt x="6741" y="4958"/>
                  </a:lnTo>
                  <a:lnTo>
                    <a:pt x="6814" y="4714"/>
                  </a:lnTo>
                  <a:lnTo>
                    <a:pt x="6839" y="4446"/>
                  </a:lnTo>
                  <a:lnTo>
                    <a:pt x="6863" y="4201"/>
                  </a:lnTo>
                  <a:lnTo>
                    <a:pt x="6863" y="3933"/>
                  </a:lnTo>
                  <a:lnTo>
                    <a:pt x="6839" y="3688"/>
                  </a:lnTo>
                  <a:lnTo>
                    <a:pt x="6814" y="3444"/>
                  </a:lnTo>
                  <a:lnTo>
                    <a:pt x="6741" y="3200"/>
                  </a:lnTo>
                  <a:lnTo>
                    <a:pt x="6643" y="2956"/>
                  </a:lnTo>
                  <a:lnTo>
                    <a:pt x="6521" y="2711"/>
                  </a:lnTo>
                  <a:lnTo>
                    <a:pt x="6399" y="2492"/>
                  </a:lnTo>
                  <a:lnTo>
                    <a:pt x="6228" y="2272"/>
                  </a:lnTo>
                  <a:lnTo>
                    <a:pt x="6057" y="2076"/>
                  </a:lnTo>
                  <a:lnTo>
                    <a:pt x="5813" y="1857"/>
                  </a:lnTo>
                  <a:lnTo>
                    <a:pt x="5496" y="1661"/>
                  </a:lnTo>
                  <a:lnTo>
                    <a:pt x="5105" y="1466"/>
                  </a:lnTo>
                  <a:lnTo>
                    <a:pt x="4690" y="1246"/>
                  </a:lnTo>
                  <a:lnTo>
                    <a:pt x="4226" y="1051"/>
                  </a:lnTo>
                  <a:lnTo>
                    <a:pt x="3737" y="880"/>
                  </a:lnTo>
                  <a:lnTo>
                    <a:pt x="2736" y="538"/>
                  </a:lnTo>
                  <a:lnTo>
                    <a:pt x="1759" y="269"/>
                  </a:lnTo>
                  <a:lnTo>
                    <a:pt x="928" y="74"/>
                  </a:lnTo>
                  <a:lnTo>
                    <a:pt x="587" y="25"/>
                  </a:lnTo>
                  <a:lnTo>
                    <a:pt x="31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899;p37"/>
          <p:cNvGrpSpPr/>
          <p:nvPr/>
        </p:nvGrpSpPr>
        <p:grpSpPr>
          <a:xfrm>
            <a:off x="209642" y="2899915"/>
            <a:ext cx="578898" cy="550755"/>
            <a:chOff x="2595501" y="3253725"/>
            <a:chExt cx="720141" cy="580739"/>
          </a:xfrm>
        </p:grpSpPr>
        <p:sp>
          <p:nvSpPr>
            <p:cNvPr id="27" name="Google Shape;900;p37"/>
            <p:cNvSpPr/>
            <p:nvPr/>
          </p:nvSpPr>
          <p:spPr>
            <a:xfrm>
              <a:off x="2595501" y="3269807"/>
              <a:ext cx="416349" cy="273171"/>
            </a:xfrm>
            <a:custGeom>
              <a:avLst/>
              <a:gdLst/>
              <a:ahLst/>
              <a:cxnLst/>
              <a:rect l="l" t="t" r="r" b="b"/>
              <a:pathLst>
                <a:path w="722" h="472" extrusionOk="0">
                  <a:moveTo>
                    <a:pt x="250" y="429"/>
                  </a:moveTo>
                  <a:cubicBezTo>
                    <a:pt x="250" y="413"/>
                    <a:pt x="258" y="398"/>
                    <a:pt x="270" y="388"/>
                  </a:cubicBezTo>
                  <a:cubicBezTo>
                    <a:pt x="289" y="372"/>
                    <a:pt x="315" y="364"/>
                    <a:pt x="344" y="365"/>
                  </a:cubicBezTo>
                  <a:cubicBezTo>
                    <a:pt x="373" y="364"/>
                    <a:pt x="399" y="372"/>
                    <a:pt x="418" y="388"/>
                  </a:cubicBezTo>
                  <a:cubicBezTo>
                    <a:pt x="431" y="398"/>
                    <a:pt x="438" y="413"/>
                    <a:pt x="438" y="429"/>
                  </a:cubicBezTo>
                  <a:cubicBezTo>
                    <a:pt x="438" y="446"/>
                    <a:pt x="430" y="461"/>
                    <a:pt x="417" y="472"/>
                  </a:cubicBezTo>
                  <a:cubicBezTo>
                    <a:pt x="598" y="472"/>
                    <a:pt x="598" y="472"/>
                    <a:pt x="598" y="472"/>
                  </a:cubicBezTo>
                  <a:cubicBezTo>
                    <a:pt x="606" y="472"/>
                    <a:pt x="613" y="465"/>
                    <a:pt x="613" y="457"/>
                  </a:cubicBezTo>
                  <a:cubicBezTo>
                    <a:pt x="613" y="457"/>
                    <a:pt x="613" y="457"/>
                    <a:pt x="613" y="457"/>
                  </a:cubicBezTo>
                  <a:cubicBezTo>
                    <a:pt x="613" y="457"/>
                    <a:pt x="613" y="457"/>
                    <a:pt x="613" y="457"/>
                  </a:cubicBezTo>
                  <a:cubicBezTo>
                    <a:pt x="613" y="320"/>
                    <a:pt x="613" y="320"/>
                    <a:pt x="613" y="320"/>
                  </a:cubicBezTo>
                  <a:cubicBezTo>
                    <a:pt x="615" y="315"/>
                    <a:pt x="619" y="310"/>
                    <a:pt x="624" y="310"/>
                  </a:cubicBezTo>
                  <a:cubicBezTo>
                    <a:pt x="635" y="310"/>
                    <a:pt x="645" y="310"/>
                    <a:pt x="651" y="319"/>
                  </a:cubicBezTo>
                  <a:cubicBezTo>
                    <a:pt x="655" y="325"/>
                    <a:pt x="657" y="331"/>
                    <a:pt x="661" y="336"/>
                  </a:cubicBezTo>
                  <a:cubicBezTo>
                    <a:pt x="671" y="353"/>
                    <a:pt x="693" y="355"/>
                    <a:pt x="705" y="340"/>
                  </a:cubicBezTo>
                  <a:cubicBezTo>
                    <a:pt x="718" y="325"/>
                    <a:pt x="722" y="303"/>
                    <a:pt x="722" y="283"/>
                  </a:cubicBezTo>
                  <a:cubicBezTo>
                    <a:pt x="722" y="263"/>
                    <a:pt x="718" y="242"/>
                    <a:pt x="705" y="227"/>
                  </a:cubicBezTo>
                  <a:cubicBezTo>
                    <a:pt x="693" y="211"/>
                    <a:pt x="671" y="213"/>
                    <a:pt x="661" y="230"/>
                  </a:cubicBezTo>
                  <a:cubicBezTo>
                    <a:pt x="657" y="235"/>
                    <a:pt x="655" y="241"/>
                    <a:pt x="651" y="247"/>
                  </a:cubicBezTo>
                  <a:cubicBezTo>
                    <a:pt x="645" y="256"/>
                    <a:pt x="635" y="256"/>
                    <a:pt x="624" y="256"/>
                  </a:cubicBezTo>
                  <a:cubicBezTo>
                    <a:pt x="619" y="256"/>
                    <a:pt x="615" y="251"/>
                    <a:pt x="613" y="247"/>
                  </a:cubicBezTo>
                  <a:cubicBezTo>
                    <a:pt x="613" y="104"/>
                    <a:pt x="613" y="104"/>
                    <a:pt x="613" y="104"/>
                  </a:cubicBezTo>
                  <a:cubicBezTo>
                    <a:pt x="613" y="96"/>
                    <a:pt x="609" y="89"/>
                    <a:pt x="602" y="85"/>
                  </a:cubicBezTo>
                  <a:cubicBezTo>
                    <a:pt x="600" y="84"/>
                    <a:pt x="598" y="82"/>
                    <a:pt x="595" y="81"/>
                  </a:cubicBezTo>
                  <a:cubicBezTo>
                    <a:pt x="520" y="29"/>
                    <a:pt x="437" y="0"/>
                    <a:pt x="345" y="0"/>
                  </a:cubicBezTo>
                  <a:cubicBezTo>
                    <a:pt x="147" y="9"/>
                    <a:pt x="0" y="128"/>
                    <a:pt x="25" y="345"/>
                  </a:cubicBezTo>
                  <a:cubicBezTo>
                    <a:pt x="29" y="385"/>
                    <a:pt x="37" y="424"/>
                    <a:pt x="49" y="461"/>
                  </a:cubicBezTo>
                  <a:cubicBezTo>
                    <a:pt x="52" y="467"/>
                    <a:pt x="57" y="472"/>
                    <a:pt x="64" y="472"/>
                  </a:cubicBezTo>
                  <a:cubicBezTo>
                    <a:pt x="271" y="472"/>
                    <a:pt x="271" y="472"/>
                    <a:pt x="271" y="472"/>
                  </a:cubicBezTo>
                  <a:cubicBezTo>
                    <a:pt x="258" y="461"/>
                    <a:pt x="250" y="446"/>
                    <a:pt x="250" y="4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901;p37"/>
            <p:cNvSpPr/>
            <p:nvPr/>
          </p:nvSpPr>
          <p:spPr>
            <a:xfrm>
              <a:off x="2903528" y="3560177"/>
              <a:ext cx="374670" cy="273617"/>
            </a:xfrm>
            <a:custGeom>
              <a:avLst/>
              <a:gdLst/>
              <a:ahLst/>
              <a:cxnLst/>
              <a:rect l="l" t="t" r="r" b="b"/>
              <a:pathLst>
                <a:path w="650" h="473" extrusionOk="0">
                  <a:moveTo>
                    <a:pt x="455" y="42"/>
                  </a:moveTo>
                  <a:cubicBezTo>
                    <a:pt x="455" y="58"/>
                    <a:pt x="448" y="74"/>
                    <a:pt x="435" y="84"/>
                  </a:cubicBezTo>
                  <a:cubicBezTo>
                    <a:pt x="417" y="100"/>
                    <a:pt x="391" y="108"/>
                    <a:pt x="361" y="107"/>
                  </a:cubicBezTo>
                  <a:cubicBezTo>
                    <a:pt x="332" y="108"/>
                    <a:pt x="306" y="100"/>
                    <a:pt x="288" y="84"/>
                  </a:cubicBezTo>
                  <a:cubicBezTo>
                    <a:pt x="275" y="74"/>
                    <a:pt x="268" y="58"/>
                    <a:pt x="268" y="42"/>
                  </a:cubicBezTo>
                  <a:cubicBezTo>
                    <a:pt x="268" y="26"/>
                    <a:pt x="275" y="11"/>
                    <a:pt x="289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16" y="0"/>
                    <a:pt x="109" y="7"/>
                    <a:pt x="109" y="15"/>
                  </a:cubicBezTo>
                  <a:cubicBezTo>
                    <a:pt x="109" y="181"/>
                    <a:pt x="109" y="181"/>
                    <a:pt x="109" y="181"/>
                  </a:cubicBezTo>
                  <a:cubicBezTo>
                    <a:pt x="107" y="186"/>
                    <a:pt x="104" y="190"/>
                    <a:pt x="98" y="191"/>
                  </a:cubicBezTo>
                  <a:cubicBezTo>
                    <a:pt x="88" y="191"/>
                    <a:pt x="78" y="191"/>
                    <a:pt x="71" y="181"/>
                  </a:cubicBezTo>
                  <a:cubicBezTo>
                    <a:pt x="68" y="176"/>
                    <a:pt x="65" y="170"/>
                    <a:pt x="62" y="164"/>
                  </a:cubicBezTo>
                  <a:cubicBezTo>
                    <a:pt x="51" y="148"/>
                    <a:pt x="30" y="146"/>
                    <a:pt x="17" y="161"/>
                  </a:cubicBezTo>
                  <a:cubicBezTo>
                    <a:pt x="5" y="176"/>
                    <a:pt x="0" y="198"/>
                    <a:pt x="1" y="218"/>
                  </a:cubicBezTo>
                  <a:cubicBezTo>
                    <a:pt x="0" y="238"/>
                    <a:pt x="5" y="259"/>
                    <a:pt x="17" y="274"/>
                  </a:cubicBezTo>
                  <a:cubicBezTo>
                    <a:pt x="30" y="289"/>
                    <a:pt x="51" y="288"/>
                    <a:pt x="62" y="271"/>
                  </a:cubicBezTo>
                  <a:cubicBezTo>
                    <a:pt x="65" y="265"/>
                    <a:pt x="68" y="259"/>
                    <a:pt x="71" y="254"/>
                  </a:cubicBezTo>
                  <a:cubicBezTo>
                    <a:pt x="78" y="244"/>
                    <a:pt x="88" y="244"/>
                    <a:pt x="98" y="245"/>
                  </a:cubicBezTo>
                  <a:cubicBezTo>
                    <a:pt x="104" y="245"/>
                    <a:pt x="107" y="250"/>
                    <a:pt x="109" y="254"/>
                  </a:cubicBezTo>
                  <a:cubicBezTo>
                    <a:pt x="109" y="457"/>
                    <a:pt x="109" y="457"/>
                    <a:pt x="109" y="457"/>
                  </a:cubicBezTo>
                  <a:cubicBezTo>
                    <a:pt x="109" y="466"/>
                    <a:pt x="118" y="473"/>
                    <a:pt x="127" y="470"/>
                  </a:cubicBezTo>
                  <a:cubicBezTo>
                    <a:pt x="132" y="468"/>
                    <a:pt x="138" y="466"/>
                    <a:pt x="143" y="464"/>
                  </a:cubicBezTo>
                  <a:cubicBezTo>
                    <a:pt x="264" y="406"/>
                    <a:pt x="377" y="334"/>
                    <a:pt x="477" y="243"/>
                  </a:cubicBezTo>
                  <a:cubicBezTo>
                    <a:pt x="549" y="178"/>
                    <a:pt x="607" y="105"/>
                    <a:pt x="646" y="21"/>
                  </a:cubicBezTo>
                  <a:cubicBezTo>
                    <a:pt x="650" y="11"/>
                    <a:pt x="643" y="0"/>
                    <a:pt x="632" y="0"/>
                  </a:cubicBezTo>
                  <a:cubicBezTo>
                    <a:pt x="434" y="0"/>
                    <a:pt x="434" y="0"/>
                    <a:pt x="434" y="0"/>
                  </a:cubicBezTo>
                  <a:cubicBezTo>
                    <a:pt x="448" y="11"/>
                    <a:pt x="455" y="26"/>
                    <a:pt x="455" y="4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902;p37"/>
            <p:cNvSpPr/>
            <p:nvPr/>
          </p:nvSpPr>
          <p:spPr>
            <a:xfrm>
              <a:off x="2635397" y="3497189"/>
              <a:ext cx="313600" cy="337276"/>
            </a:xfrm>
            <a:custGeom>
              <a:avLst/>
              <a:gdLst/>
              <a:ahLst/>
              <a:cxnLst/>
              <a:rect l="l" t="t" r="r" b="b"/>
              <a:pathLst>
                <a:path w="544" h="583" extrusionOk="0">
                  <a:moveTo>
                    <a:pt x="502" y="420"/>
                  </a:moveTo>
                  <a:cubicBezTo>
                    <a:pt x="486" y="420"/>
                    <a:pt x="471" y="413"/>
                    <a:pt x="460" y="400"/>
                  </a:cubicBezTo>
                  <a:cubicBezTo>
                    <a:pt x="445" y="382"/>
                    <a:pt x="436" y="356"/>
                    <a:pt x="437" y="327"/>
                  </a:cubicBezTo>
                  <a:cubicBezTo>
                    <a:pt x="436" y="298"/>
                    <a:pt x="445" y="271"/>
                    <a:pt x="460" y="253"/>
                  </a:cubicBezTo>
                  <a:cubicBezTo>
                    <a:pt x="471" y="240"/>
                    <a:pt x="486" y="233"/>
                    <a:pt x="502" y="233"/>
                  </a:cubicBezTo>
                  <a:cubicBezTo>
                    <a:pt x="518" y="233"/>
                    <a:pt x="534" y="241"/>
                    <a:pt x="544" y="254"/>
                  </a:cubicBezTo>
                  <a:cubicBezTo>
                    <a:pt x="544" y="124"/>
                    <a:pt x="544" y="124"/>
                    <a:pt x="544" y="124"/>
                  </a:cubicBezTo>
                  <a:cubicBezTo>
                    <a:pt x="544" y="116"/>
                    <a:pt x="537" y="109"/>
                    <a:pt x="529" y="109"/>
                  </a:cubicBezTo>
                  <a:cubicBezTo>
                    <a:pt x="312" y="109"/>
                    <a:pt x="312" y="109"/>
                    <a:pt x="312" y="109"/>
                  </a:cubicBezTo>
                  <a:cubicBezTo>
                    <a:pt x="307" y="107"/>
                    <a:pt x="302" y="103"/>
                    <a:pt x="302" y="98"/>
                  </a:cubicBezTo>
                  <a:cubicBezTo>
                    <a:pt x="302" y="87"/>
                    <a:pt x="302" y="78"/>
                    <a:pt x="311" y="71"/>
                  </a:cubicBezTo>
                  <a:cubicBezTo>
                    <a:pt x="317" y="67"/>
                    <a:pt x="323" y="65"/>
                    <a:pt x="328" y="61"/>
                  </a:cubicBezTo>
                  <a:cubicBezTo>
                    <a:pt x="345" y="51"/>
                    <a:pt x="347" y="30"/>
                    <a:pt x="332" y="17"/>
                  </a:cubicBezTo>
                  <a:cubicBezTo>
                    <a:pt x="317" y="5"/>
                    <a:pt x="295" y="0"/>
                    <a:pt x="275" y="0"/>
                  </a:cubicBezTo>
                  <a:cubicBezTo>
                    <a:pt x="255" y="0"/>
                    <a:pt x="234" y="5"/>
                    <a:pt x="219" y="17"/>
                  </a:cubicBezTo>
                  <a:cubicBezTo>
                    <a:pt x="203" y="30"/>
                    <a:pt x="205" y="51"/>
                    <a:pt x="222" y="61"/>
                  </a:cubicBezTo>
                  <a:cubicBezTo>
                    <a:pt x="227" y="65"/>
                    <a:pt x="233" y="67"/>
                    <a:pt x="239" y="71"/>
                  </a:cubicBezTo>
                  <a:cubicBezTo>
                    <a:pt x="248" y="78"/>
                    <a:pt x="248" y="87"/>
                    <a:pt x="248" y="98"/>
                  </a:cubicBezTo>
                  <a:cubicBezTo>
                    <a:pt x="248" y="103"/>
                    <a:pt x="243" y="107"/>
                    <a:pt x="239" y="109"/>
                  </a:cubicBezTo>
                  <a:cubicBezTo>
                    <a:pt x="19" y="109"/>
                    <a:pt x="19" y="109"/>
                    <a:pt x="19" y="109"/>
                  </a:cubicBezTo>
                  <a:cubicBezTo>
                    <a:pt x="8" y="109"/>
                    <a:pt x="0" y="120"/>
                    <a:pt x="5" y="130"/>
                  </a:cubicBezTo>
                  <a:cubicBezTo>
                    <a:pt x="18" y="157"/>
                    <a:pt x="32" y="183"/>
                    <a:pt x="50" y="208"/>
                  </a:cubicBezTo>
                  <a:cubicBezTo>
                    <a:pt x="170" y="381"/>
                    <a:pt x="338" y="493"/>
                    <a:pt x="525" y="579"/>
                  </a:cubicBezTo>
                  <a:cubicBezTo>
                    <a:pt x="525" y="579"/>
                    <a:pt x="525" y="579"/>
                    <a:pt x="525" y="579"/>
                  </a:cubicBezTo>
                  <a:cubicBezTo>
                    <a:pt x="534" y="583"/>
                    <a:pt x="544" y="576"/>
                    <a:pt x="544" y="567"/>
                  </a:cubicBezTo>
                  <a:cubicBezTo>
                    <a:pt x="544" y="399"/>
                    <a:pt x="544" y="399"/>
                    <a:pt x="544" y="399"/>
                  </a:cubicBezTo>
                  <a:cubicBezTo>
                    <a:pt x="534" y="413"/>
                    <a:pt x="518" y="420"/>
                    <a:pt x="502" y="42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903;p37"/>
            <p:cNvSpPr/>
            <p:nvPr/>
          </p:nvSpPr>
          <p:spPr>
            <a:xfrm>
              <a:off x="2966382" y="3253725"/>
              <a:ext cx="349261" cy="352241"/>
            </a:xfrm>
            <a:custGeom>
              <a:avLst/>
              <a:gdLst/>
              <a:ahLst/>
              <a:cxnLst/>
              <a:rect l="l" t="t" r="r" b="b"/>
              <a:pathLst>
                <a:path w="606" h="609" extrusionOk="0">
                  <a:moveTo>
                    <a:pt x="397" y="49"/>
                  </a:moveTo>
                  <a:cubicBezTo>
                    <a:pt x="262" y="0"/>
                    <a:pt x="137" y="39"/>
                    <a:pt x="19" y="109"/>
                  </a:cubicBezTo>
                  <a:cubicBezTo>
                    <a:pt x="17" y="110"/>
                    <a:pt x="15" y="111"/>
                    <a:pt x="13" y="112"/>
                  </a:cubicBezTo>
                  <a:cubicBezTo>
                    <a:pt x="5" y="116"/>
                    <a:pt x="0" y="124"/>
                    <a:pt x="0" y="132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11" y="225"/>
                    <a:pt x="26" y="217"/>
                    <a:pt x="43" y="217"/>
                  </a:cubicBezTo>
                  <a:cubicBezTo>
                    <a:pt x="59" y="217"/>
                    <a:pt x="74" y="225"/>
                    <a:pt x="85" y="237"/>
                  </a:cubicBezTo>
                  <a:cubicBezTo>
                    <a:pt x="100" y="256"/>
                    <a:pt x="108" y="282"/>
                    <a:pt x="108" y="311"/>
                  </a:cubicBezTo>
                  <a:cubicBezTo>
                    <a:pt x="108" y="340"/>
                    <a:pt x="100" y="366"/>
                    <a:pt x="85" y="385"/>
                  </a:cubicBezTo>
                  <a:cubicBezTo>
                    <a:pt x="74" y="398"/>
                    <a:pt x="59" y="405"/>
                    <a:pt x="43" y="405"/>
                  </a:cubicBezTo>
                  <a:cubicBezTo>
                    <a:pt x="26" y="405"/>
                    <a:pt x="11" y="397"/>
                    <a:pt x="0" y="384"/>
                  </a:cubicBezTo>
                  <a:cubicBezTo>
                    <a:pt x="0" y="485"/>
                    <a:pt x="0" y="485"/>
                    <a:pt x="0" y="485"/>
                  </a:cubicBezTo>
                  <a:cubicBezTo>
                    <a:pt x="0" y="493"/>
                    <a:pt x="7" y="500"/>
                    <a:pt x="15" y="500"/>
                  </a:cubicBezTo>
                  <a:cubicBezTo>
                    <a:pt x="216" y="500"/>
                    <a:pt x="216" y="500"/>
                    <a:pt x="216" y="500"/>
                  </a:cubicBezTo>
                  <a:cubicBezTo>
                    <a:pt x="221" y="502"/>
                    <a:pt x="225" y="505"/>
                    <a:pt x="225" y="511"/>
                  </a:cubicBezTo>
                  <a:cubicBezTo>
                    <a:pt x="226" y="521"/>
                    <a:pt x="226" y="531"/>
                    <a:pt x="216" y="538"/>
                  </a:cubicBezTo>
                  <a:cubicBezTo>
                    <a:pt x="211" y="541"/>
                    <a:pt x="205" y="544"/>
                    <a:pt x="199" y="547"/>
                  </a:cubicBezTo>
                  <a:cubicBezTo>
                    <a:pt x="183" y="558"/>
                    <a:pt x="181" y="579"/>
                    <a:pt x="196" y="592"/>
                  </a:cubicBezTo>
                  <a:cubicBezTo>
                    <a:pt x="211" y="604"/>
                    <a:pt x="233" y="609"/>
                    <a:pt x="252" y="609"/>
                  </a:cubicBezTo>
                  <a:cubicBezTo>
                    <a:pt x="272" y="609"/>
                    <a:pt x="294" y="604"/>
                    <a:pt x="309" y="592"/>
                  </a:cubicBezTo>
                  <a:cubicBezTo>
                    <a:pt x="324" y="579"/>
                    <a:pt x="322" y="558"/>
                    <a:pt x="306" y="547"/>
                  </a:cubicBezTo>
                  <a:cubicBezTo>
                    <a:pt x="300" y="544"/>
                    <a:pt x="294" y="541"/>
                    <a:pt x="289" y="538"/>
                  </a:cubicBezTo>
                  <a:cubicBezTo>
                    <a:pt x="279" y="531"/>
                    <a:pt x="279" y="521"/>
                    <a:pt x="279" y="511"/>
                  </a:cubicBezTo>
                  <a:cubicBezTo>
                    <a:pt x="280" y="505"/>
                    <a:pt x="284" y="502"/>
                    <a:pt x="289" y="500"/>
                  </a:cubicBezTo>
                  <a:cubicBezTo>
                    <a:pt x="547" y="500"/>
                    <a:pt x="547" y="500"/>
                    <a:pt x="547" y="500"/>
                  </a:cubicBezTo>
                  <a:cubicBezTo>
                    <a:pt x="554" y="500"/>
                    <a:pt x="559" y="496"/>
                    <a:pt x="561" y="490"/>
                  </a:cubicBezTo>
                  <a:cubicBezTo>
                    <a:pt x="574" y="451"/>
                    <a:pt x="583" y="411"/>
                    <a:pt x="588" y="368"/>
                  </a:cubicBezTo>
                  <a:cubicBezTo>
                    <a:pt x="606" y="217"/>
                    <a:pt x="540" y="101"/>
                    <a:pt x="397" y="4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5154" y="13976"/>
            <a:ext cx="1383540" cy="1347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474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6"/>
          <p:cNvSpPr txBox="1">
            <a:spLocks noGrp="1"/>
          </p:cNvSpPr>
          <p:nvPr>
            <p:ph type="title"/>
          </p:nvPr>
        </p:nvSpPr>
        <p:spPr>
          <a:xfrm>
            <a:off x="691200" y="152399"/>
            <a:ext cx="7761600" cy="762001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ctr"/>
            <a:r>
              <a:rPr lang="ru-RU" sz="3600" dirty="0" smtClean="0">
                <a:solidFill>
                  <a:srgbClr val="002060"/>
                </a:solidFill>
              </a:rPr>
              <a:t>Гражданская активность</a:t>
            </a:r>
            <a:endParaRPr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69911" y="1127321"/>
            <a:ext cx="2370245" cy="316814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44468" y="1586934"/>
            <a:ext cx="5091679" cy="250776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0" name="Google Shape;100;p16"/>
          <p:cNvSpPr txBox="1">
            <a:spLocks noGrp="1"/>
          </p:cNvSpPr>
          <p:nvPr>
            <p:ph type="body" idx="1"/>
          </p:nvPr>
        </p:nvSpPr>
        <p:spPr>
          <a:xfrm>
            <a:off x="470306" y="3358244"/>
            <a:ext cx="8353048" cy="30000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76200" lvl="0" indent="0" algn="l" rtl="0">
              <a:spcBef>
                <a:spcPts val="600"/>
              </a:spcBef>
              <a:spcAft>
                <a:spcPts val="0"/>
              </a:spcAft>
              <a:buSzPts val="2400"/>
              <a:buNone/>
            </a:pPr>
            <a:endParaRPr dirty="0"/>
          </a:p>
        </p:txBody>
      </p:sp>
      <p:sp>
        <p:nvSpPr>
          <p:cNvPr id="101" name="Google Shape;101;p16"/>
          <p:cNvSpPr txBox="1">
            <a:spLocks noGrp="1"/>
          </p:cNvSpPr>
          <p:nvPr>
            <p:ph type="sldNum" idx="12"/>
          </p:nvPr>
        </p:nvSpPr>
        <p:spPr>
          <a:xfrm>
            <a:off x="8556775" y="4758433"/>
            <a:ext cx="548700" cy="30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11</a:t>
            </a:fld>
            <a:endParaRPr/>
          </a:p>
        </p:txBody>
      </p:sp>
      <p:grpSp>
        <p:nvGrpSpPr>
          <p:cNvPr id="5" name="Google Shape;578;p36"/>
          <p:cNvGrpSpPr/>
          <p:nvPr/>
        </p:nvGrpSpPr>
        <p:grpSpPr>
          <a:xfrm>
            <a:off x="154161" y="2288812"/>
            <a:ext cx="501485" cy="457588"/>
            <a:chOff x="570875" y="4322250"/>
            <a:chExt cx="443300" cy="443325"/>
          </a:xfrm>
        </p:grpSpPr>
        <p:sp>
          <p:nvSpPr>
            <p:cNvPr id="6" name="Google Shape;579;p36"/>
            <p:cNvSpPr/>
            <p:nvPr/>
          </p:nvSpPr>
          <p:spPr>
            <a:xfrm>
              <a:off x="570875" y="4322250"/>
              <a:ext cx="443300" cy="443325"/>
            </a:xfrm>
            <a:custGeom>
              <a:avLst/>
              <a:gdLst/>
              <a:ahLst/>
              <a:cxnLst/>
              <a:rect l="l" t="t" r="r" b="b"/>
              <a:pathLst>
                <a:path w="17732" h="17733" extrusionOk="0">
                  <a:moveTo>
                    <a:pt x="13091" y="2712"/>
                  </a:moveTo>
                  <a:lnTo>
                    <a:pt x="13286" y="2736"/>
                  </a:lnTo>
                  <a:lnTo>
                    <a:pt x="13506" y="2785"/>
                  </a:lnTo>
                  <a:lnTo>
                    <a:pt x="13702" y="2858"/>
                  </a:lnTo>
                  <a:lnTo>
                    <a:pt x="13873" y="2956"/>
                  </a:lnTo>
                  <a:lnTo>
                    <a:pt x="14068" y="3054"/>
                  </a:lnTo>
                  <a:lnTo>
                    <a:pt x="14239" y="3176"/>
                  </a:lnTo>
                  <a:lnTo>
                    <a:pt x="14410" y="3323"/>
                  </a:lnTo>
                  <a:lnTo>
                    <a:pt x="14556" y="3493"/>
                  </a:lnTo>
                  <a:lnTo>
                    <a:pt x="14679" y="3664"/>
                  </a:lnTo>
                  <a:lnTo>
                    <a:pt x="14776" y="3860"/>
                  </a:lnTo>
                  <a:lnTo>
                    <a:pt x="14874" y="4031"/>
                  </a:lnTo>
                  <a:lnTo>
                    <a:pt x="14947" y="4226"/>
                  </a:lnTo>
                  <a:lnTo>
                    <a:pt x="14996" y="4446"/>
                  </a:lnTo>
                  <a:lnTo>
                    <a:pt x="15021" y="4641"/>
                  </a:lnTo>
                  <a:lnTo>
                    <a:pt x="15021" y="4861"/>
                  </a:lnTo>
                  <a:lnTo>
                    <a:pt x="15021" y="5057"/>
                  </a:lnTo>
                  <a:lnTo>
                    <a:pt x="14996" y="5252"/>
                  </a:lnTo>
                  <a:lnTo>
                    <a:pt x="14947" y="5472"/>
                  </a:lnTo>
                  <a:lnTo>
                    <a:pt x="14874" y="5667"/>
                  </a:lnTo>
                  <a:lnTo>
                    <a:pt x="14776" y="5838"/>
                  </a:lnTo>
                  <a:lnTo>
                    <a:pt x="14679" y="6033"/>
                  </a:lnTo>
                  <a:lnTo>
                    <a:pt x="14556" y="6204"/>
                  </a:lnTo>
                  <a:lnTo>
                    <a:pt x="14410" y="6375"/>
                  </a:lnTo>
                  <a:lnTo>
                    <a:pt x="13433" y="7328"/>
                  </a:lnTo>
                  <a:lnTo>
                    <a:pt x="13311" y="7426"/>
                  </a:lnTo>
                  <a:lnTo>
                    <a:pt x="13189" y="7499"/>
                  </a:lnTo>
                  <a:lnTo>
                    <a:pt x="13042" y="7548"/>
                  </a:lnTo>
                  <a:lnTo>
                    <a:pt x="12871" y="7572"/>
                  </a:lnTo>
                  <a:lnTo>
                    <a:pt x="12725" y="7548"/>
                  </a:lnTo>
                  <a:lnTo>
                    <a:pt x="12578" y="7499"/>
                  </a:lnTo>
                  <a:lnTo>
                    <a:pt x="12456" y="7426"/>
                  </a:lnTo>
                  <a:lnTo>
                    <a:pt x="12334" y="7328"/>
                  </a:lnTo>
                  <a:lnTo>
                    <a:pt x="10405" y="5398"/>
                  </a:lnTo>
                  <a:lnTo>
                    <a:pt x="10307" y="5276"/>
                  </a:lnTo>
                  <a:lnTo>
                    <a:pt x="10234" y="5154"/>
                  </a:lnTo>
                  <a:lnTo>
                    <a:pt x="10185" y="5008"/>
                  </a:lnTo>
                  <a:lnTo>
                    <a:pt x="10160" y="4861"/>
                  </a:lnTo>
                  <a:lnTo>
                    <a:pt x="10185" y="4690"/>
                  </a:lnTo>
                  <a:lnTo>
                    <a:pt x="10234" y="4544"/>
                  </a:lnTo>
                  <a:lnTo>
                    <a:pt x="10307" y="4422"/>
                  </a:lnTo>
                  <a:lnTo>
                    <a:pt x="10405" y="4299"/>
                  </a:lnTo>
                  <a:lnTo>
                    <a:pt x="11357" y="3323"/>
                  </a:lnTo>
                  <a:lnTo>
                    <a:pt x="11528" y="3176"/>
                  </a:lnTo>
                  <a:lnTo>
                    <a:pt x="11699" y="3054"/>
                  </a:lnTo>
                  <a:lnTo>
                    <a:pt x="11894" y="2956"/>
                  </a:lnTo>
                  <a:lnTo>
                    <a:pt x="12065" y="2858"/>
                  </a:lnTo>
                  <a:lnTo>
                    <a:pt x="12261" y="2785"/>
                  </a:lnTo>
                  <a:lnTo>
                    <a:pt x="12481" y="2736"/>
                  </a:lnTo>
                  <a:lnTo>
                    <a:pt x="12676" y="2712"/>
                  </a:lnTo>
                  <a:close/>
                  <a:moveTo>
                    <a:pt x="8377" y="8867"/>
                  </a:moveTo>
                  <a:lnTo>
                    <a:pt x="8475" y="8891"/>
                  </a:lnTo>
                  <a:lnTo>
                    <a:pt x="8548" y="8915"/>
                  </a:lnTo>
                  <a:lnTo>
                    <a:pt x="8646" y="8964"/>
                  </a:lnTo>
                  <a:lnTo>
                    <a:pt x="8719" y="9013"/>
                  </a:lnTo>
                  <a:lnTo>
                    <a:pt x="8768" y="9086"/>
                  </a:lnTo>
                  <a:lnTo>
                    <a:pt x="8817" y="9184"/>
                  </a:lnTo>
                  <a:lnTo>
                    <a:pt x="8841" y="9257"/>
                  </a:lnTo>
                  <a:lnTo>
                    <a:pt x="8866" y="9355"/>
                  </a:lnTo>
                  <a:lnTo>
                    <a:pt x="8841" y="9453"/>
                  </a:lnTo>
                  <a:lnTo>
                    <a:pt x="8817" y="9550"/>
                  </a:lnTo>
                  <a:lnTo>
                    <a:pt x="8768" y="9624"/>
                  </a:lnTo>
                  <a:lnTo>
                    <a:pt x="8719" y="9697"/>
                  </a:lnTo>
                  <a:lnTo>
                    <a:pt x="6179" y="12237"/>
                  </a:lnTo>
                  <a:lnTo>
                    <a:pt x="6106" y="12310"/>
                  </a:lnTo>
                  <a:lnTo>
                    <a:pt x="6033" y="12359"/>
                  </a:lnTo>
                  <a:lnTo>
                    <a:pt x="5935" y="12383"/>
                  </a:lnTo>
                  <a:lnTo>
                    <a:pt x="5740" y="12383"/>
                  </a:lnTo>
                  <a:lnTo>
                    <a:pt x="5642" y="12359"/>
                  </a:lnTo>
                  <a:lnTo>
                    <a:pt x="5569" y="12310"/>
                  </a:lnTo>
                  <a:lnTo>
                    <a:pt x="5496" y="12237"/>
                  </a:lnTo>
                  <a:lnTo>
                    <a:pt x="5422" y="12164"/>
                  </a:lnTo>
                  <a:lnTo>
                    <a:pt x="5373" y="12090"/>
                  </a:lnTo>
                  <a:lnTo>
                    <a:pt x="5349" y="11993"/>
                  </a:lnTo>
                  <a:lnTo>
                    <a:pt x="5349" y="11895"/>
                  </a:lnTo>
                  <a:lnTo>
                    <a:pt x="5349" y="11797"/>
                  </a:lnTo>
                  <a:lnTo>
                    <a:pt x="5373" y="11700"/>
                  </a:lnTo>
                  <a:lnTo>
                    <a:pt x="5422" y="11626"/>
                  </a:lnTo>
                  <a:lnTo>
                    <a:pt x="5496" y="11553"/>
                  </a:lnTo>
                  <a:lnTo>
                    <a:pt x="8036" y="9013"/>
                  </a:lnTo>
                  <a:lnTo>
                    <a:pt x="8109" y="8964"/>
                  </a:lnTo>
                  <a:lnTo>
                    <a:pt x="8182" y="8915"/>
                  </a:lnTo>
                  <a:lnTo>
                    <a:pt x="8280" y="8891"/>
                  </a:lnTo>
                  <a:lnTo>
                    <a:pt x="8377" y="8867"/>
                  </a:lnTo>
                  <a:close/>
                  <a:moveTo>
                    <a:pt x="14825" y="1"/>
                  </a:moveTo>
                  <a:lnTo>
                    <a:pt x="14288" y="25"/>
                  </a:lnTo>
                  <a:lnTo>
                    <a:pt x="13751" y="50"/>
                  </a:lnTo>
                  <a:lnTo>
                    <a:pt x="13213" y="123"/>
                  </a:lnTo>
                  <a:lnTo>
                    <a:pt x="12676" y="245"/>
                  </a:lnTo>
                  <a:lnTo>
                    <a:pt x="12163" y="367"/>
                  </a:lnTo>
                  <a:lnTo>
                    <a:pt x="11675" y="538"/>
                  </a:lnTo>
                  <a:lnTo>
                    <a:pt x="11235" y="758"/>
                  </a:lnTo>
                  <a:lnTo>
                    <a:pt x="11015" y="856"/>
                  </a:lnTo>
                  <a:lnTo>
                    <a:pt x="10844" y="1002"/>
                  </a:lnTo>
                  <a:lnTo>
                    <a:pt x="10649" y="1124"/>
                  </a:lnTo>
                  <a:lnTo>
                    <a:pt x="10502" y="1271"/>
                  </a:lnTo>
                  <a:lnTo>
                    <a:pt x="5544" y="6229"/>
                  </a:lnTo>
                  <a:lnTo>
                    <a:pt x="391" y="6229"/>
                  </a:lnTo>
                  <a:lnTo>
                    <a:pt x="245" y="6253"/>
                  </a:lnTo>
                  <a:lnTo>
                    <a:pt x="147" y="6278"/>
                  </a:lnTo>
                  <a:lnTo>
                    <a:pt x="49" y="6327"/>
                  </a:lnTo>
                  <a:lnTo>
                    <a:pt x="0" y="6400"/>
                  </a:lnTo>
                  <a:lnTo>
                    <a:pt x="0" y="6473"/>
                  </a:lnTo>
                  <a:lnTo>
                    <a:pt x="25" y="6571"/>
                  </a:lnTo>
                  <a:lnTo>
                    <a:pt x="74" y="6668"/>
                  </a:lnTo>
                  <a:lnTo>
                    <a:pt x="171" y="6791"/>
                  </a:lnTo>
                  <a:lnTo>
                    <a:pt x="2589" y="9184"/>
                  </a:lnTo>
                  <a:lnTo>
                    <a:pt x="2272" y="9502"/>
                  </a:lnTo>
                  <a:lnTo>
                    <a:pt x="953" y="9746"/>
                  </a:lnTo>
                  <a:lnTo>
                    <a:pt x="806" y="9795"/>
                  </a:lnTo>
                  <a:lnTo>
                    <a:pt x="684" y="9843"/>
                  </a:lnTo>
                  <a:lnTo>
                    <a:pt x="611" y="9941"/>
                  </a:lnTo>
                  <a:lnTo>
                    <a:pt x="562" y="10014"/>
                  </a:lnTo>
                  <a:lnTo>
                    <a:pt x="562" y="10112"/>
                  </a:lnTo>
                  <a:lnTo>
                    <a:pt x="586" y="10234"/>
                  </a:lnTo>
                  <a:lnTo>
                    <a:pt x="635" y="10332"/>
                  </a:lnTo>
                  <a:lnTo>
                    <a:pt x="733" y="10454"/>
                  </a:lnTo>
                  <a:lnTo>
                    <a:pt x="7278" y="16999"/>
                  </a:lnTo>
                  <a:lnTo>
                    <a:pt x="7401" y="17097"/>
                  </a:lnTo>
                  <a:lnTo>
                    <a:pt x="7498" y="17146"/>
                  </a:lnTo>
                  <a:lnTo>
                    <a:pt x="7620" y="17170"/>
                  </a:lnTo>
                  <a:lnTo>
                    <a:pt x="7718" y="17170"/>
                  </a:lnTo>
                  <a:lnTo>
                    <a:pt x="7791" y="17122"/>
                  </a:lnTo>
                  <a:lnTo>
                    <a:pt x="7889" y="17048"/>
                  </a:lnTo>
                  <a:lnTo>
                    <a:pt x="7938" y="16926"/>
                  </a:lnTo>
                  <a:lnTo>
                    <a:pt x="7987" y="16780"/>
                  </a:lnTo>
                  <a:lnTo>
                    <a:pt x="8231" y="15461"/>
                  </a:lnTo>
                  <a:lnTo>
                    <a:pt x="8548" y="15143"/>
                  </a:lnTo>
                  <a:lnTo>
                    <a:pt x="10942" y="17561"/>
                  </a:lnTo>
                  <a:lnTo>
                    <a:pt x="11064" y="17659"/>
                  </a:lnTo>
                  <a:lnTo>
                    <a:pt x="11162" y="17708"/>
                  </a:lnTo>
                  <a:lnTo>
                    <a:pt x="11259" y="17732"/>
                  </a:lnTo>
                  <a:lnTo>
                    <a:pt x="11333" y="17732"/>
                  </a:lnTo>
                  <a:lnTo>
                    <a:pt x="11406" y="17683"/>
                  </a:lnTo>
                  <a:lnTo>
                    <a:pt x="11455" y="17586"/>
                  </a:lnTo>
                  <a:lnTo>
                    <a:pt x="11479" y="17488"/>
                  </a:lnTo>
                  <a:lnTo>
                    <a:pt x="11504" y="17341"/>
                  </a:lnTo>
                  <a:lnTo>
                    <a:pt x="11504" y="12188"/>
                  </a:lnTo>
                  <a:lnTo>
                    <a:pt x="16461" y="7230"/>
                  </a:lnTo>
                  <a:lnTo>
                    <a:pt x="16608" y="7084"/>
                  </a:lnTo>
                  <a:lnTo>
                    <a:pt x="16730" y="6888"/>
                  </a:lnTo>
                  <a:lnTo>
                    <a:pt x="16877" y="6693"/>
                  </a:lnTo>
                  <a:lnTo>
                    <a:pt x="16974" y="6498"/>
                  </a:lnTo>
                  <a:lnTo>
                    <a:pt x="17194" y="6058"/>
                  </a:lnTo>
                  <a:lnTo>
                    <a:pt x="17365" y="5569"/>
                  </a:lnTo>
                  <a:lnTo>
                    <a:pt x="17487" y="5057"/>
                  </a:lnTo>
                  <a:lnTo>
                    <a:pt x="17609" y="4519"/>
                  </a:lnTo>
                  <a:lnTo>
                    <a:pt x="17683" y="3982"/>
                  </a:lnTo>
                  <a:lnTo>
                    <a:pt x="17707" y="3445"/>
                  </a:lnTo>
                  <a:lnTo>
                    <a:pt x="17731" y="2907"/>
                  </a:lnTo>
                  <a:lnTo>
                    <a:pt x="17731" y="2419"/>
                  </a:lnTo>
                  <a:lnTo>
                    <a:pt x="17707" y="1955"/>
                  </a:lnTo>
                  <a:lnTo>
                    <a:pt x="17658" y="1515"/>
                  </a:lnTo>
                  <a:lnTo>
                    <a:pt x="17585" y="1149"/>
                  </a:lnTo>
                  <a:lnTo>
                    <a:pt x="17512" y="831"/>
                  </a:lnTo>
                  <a:lnTo>
                    <a:pt x="17414" y="587"/>
                  </a:lnTo>
                  <a:lnTo>
                    <a:pt x="17341" y="489"/>
                  </a:lnTo>
                  <a:lnTo>
                    <a:pt x="17292" y="441"/>
                  </a:lnTo>
                  <a:lnTo>
                    <a:pt x="17243" y="392"/>
                  </a:lnTo>
                  <a:lnTo>
                    <a:pt x="17145" y="318"/>
                  </a:lnTo>
                  <a:lnTo>
                    <a:pt x="16901" y="221"/>
                  </a:lnTo>
                  <a:lnTo>
                    <a:pt x="16584" y="148"/>
                  </a:lnTo>
                  <a:lnTo>
                    <a:pt x="16217" y="74"/>
                  </a:lnTo>
                  <a:lnTo>
                    <a:pt x="15778" y="25"/>
                  </a:lnTo>
                  <a:lnTo>
                    <a:pt x="1531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580;p36"/>
            <p:cNvSpPr/>
            <p:nvPr/>
          </p:nvSpPr>
          <p:spPr>
            <a:xfrm>
              <a:off x="597725" y="4665400"/>
              <a:ext cx="73300" cy="73300"/>
            </a:xfrm>
            <a:custGeom>
              <a:avLst/>
              <a:gdLst/>
              <a:ahLst/>
              <a:cxnLst/>
              <a:rect l="l" t="t" r="r" b="b"/>
              <a:pathLst>
                <a:path w="2932" h="2932" extrusionOk="0">
                  <a:moveTo>
                    <a:pt x="2028" y="1"/>
                  </a:moveTo>
                  <a:lnTo>
                    <a:pt x="1857" y="25"/>
                  </a:lnTo>
                  <a:lnTo>
                    <a:pt x="1686" y="74"/>
                  </a:lnTo>
                  <a:lnTo>
                    <a:pt x="1515" y="147"/>
                  </a:lnTo>
                  <a:lnTo>
                    <a:pt x="1369" y="269"/>
                  </a:lnTo>
                  <a:lnTo>
                    <a:pt x="1222" y="489"/>
                  </a:lnTo>
                  <a:lnTo>
                    <a:pt x="1002" y="831"/>
                  </a:lnTo>
                  <a:lnTo>
                    <a:pt x="563" y="1735"/>
                  </a:lnTo>
                  <a:lnTo>
                    <a:pt x="172" y="2565"/>
                  </a:lnTo>
                  <a:lnTo>
                    <a:pt x="1" y="2932"/>
                  </a:lnTo>
                  <a:lnTo>
                    <a:pt x="1" y="2932"/>
                  </a:lnTo>
                  <a:lnTo>
                    <a:pt x="367" y="2761"/>
                  </a:lnTo>
                  <a:lnTo>
                    <a:pt x="1198" y="2370"/>
                  </a:lnTo>
                  <a:lnTo>
                    <a:pt x="2101" y="1930"/>
                  </a:lnTo>
                  <a:lnTo>
                    <a:pt x="2443" y="1710"/>
                  </a:lnTo>
                  <a:lnTo>
                    <a:pt x="2663" y="1564"/>
                  </a:lnTo>
                  <a:lnTo>
                    <a:pt x="2785" y="1417"/>
                  </a:lnTo>
                  <a:lnTo>
                    <a:pt x="2858" y="1246"/>
                  </a:lnTo>
                  <a:lnTo>
                    <a:pt x="2907" y="1075"/>
                  </a:lnTo>
                  <a:lnTo>
                    <a:pt x="2932" y="904"/>
                  </a:lnTo>
                  <a:lnTo>
                    <a:pt x="2907" y="733"/>
                  </a:lnTo>
                  <a:lnTo>
                    <a:pt x="2858" y="562"/>
                  </a:lnTo>
                  <a:lnTo>
                    <a:pt x="2785" y="416"/>
                  </a:lnTo>
                  <a:lnTo>
                    <a:pt x="2663" y="269"/>
                  </a:lnTo>
                  <a:lnTo>
                    <a:pt x="2517" y="147"/>
                  </a:lnTo>
                  <a:lnTo>
                    <a:pt x="2370" y="74"/>
                  </a:lnTo>
                  <a:lnTo>
                    <a:pt x="2199" y="25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581;p36"/>
            <p:cNvSpPr/>
            <p:nvPr/>
          </p:nvSpPr>
          <p:spPr>
            <a:xfrm>
              <a:off x="654525" y="4708150"/>
              <a:ext cx="47025" cy="47025"/>
            </a:xfrm>
            <a:custGeom>
              <a:avLst/>
              <a:gdLst/>
              <a:ahLst/>
              <a:cxnLst/>
              <a:rect l="l" t="t" r="r" b="b"/>
              <a:pathLst>
                <a:path w="1881" h="1881" extrusionOk="0">
                  <a:moveTo>
                    <a:pt x="1124" y="0"/>
                  </a:moveTo>
                  <a:lnTo>
                    <a:pt x="977" y="25"/>
                  </a:lnTo>
                  <a:lnTo>
                    <a:pt x="831" y="74"/>
                  </a:lnTo>
                  <a:lnTo>
                    <a:pt x="709" y="147"/>
                  </a:lnTo>
                  <a:lnTo>
                    <a:pt x="586" y="245"/>
                  </a:lnTo>
                  <a:lnTo>
                    <a:pt x="464" y="391"/>
                  </a:lnTo>
                  <a:lnTo>
                    <a:pt x="367" y="611"/>
                  </a:lnTo>
                  <a:lnTo>
                    <a:pt x="269" y="880"/>
                  </a:lnTo>
                  <a:lnTo>
                    <a:pt x="171" y="1173"/>
                  </a:lnTo>
                  <a:lnTo>
                    <a:pt x="49" y="1686"/>
                  </a:lnTo>
                  <a:lnTo>
                    <a:pt x="0" y="1881"/>
                  </a:lnTo>
                  <a:lnTo>
                    <a:pt x="0" y="1881"/>
                  </a:lnTo>
                  <a:lnTo>
                    <a:pt x="220" y="1857"/>
                  </a:lnTo>
                  <a:lnTo>
                    <a:pt x="733" y="1710"/>
                  </a:lnTo>
                  <a:lnTo>
                    <a:pt x="1002" y="1637"/>
                  </a:lnTo>
                  <a:lnTo>
                    <a:pt x="1270" y="1539"/>
                  </a:lnTo>
                  <a:lnTo>
                    <a:pt x="1515" y="1417"/>
                  </a:lnTo>
                  <a:lnTo>
                    <a:pt x="1661" y="1319"/>
                  </a:lnTo>
                  <a:lnTo>
                    <a:pt x="1759" y="1197"/>
                  </a:lnTo>
                  <a:lnTo>
                    <a:pt x="1832" y="1051"/>
                  </a:lnTo>
                  <a:lnTo>
                    <a:pt x="1881" y="928"/>
                  </a:lnTo>
                  <a:lnTo>
                    <a:pt x="1881" y="782"/>
                  </a:lnTo>
                  <a:lnTo>
                    <a:pt x="1881" y="635"/>
                  </a:lnTo>
                  <a:lnTo>
                    <a:pt x="1832" y="489"/>
                  </a:lnTo>
                  <a:lnTo>
                    <a:pt x="1759" y="367"/>
                  </a:lnTo>
                  <a:lnTo>
                    <a:pt x="1661" y="245"/>
                  </a:lnTo>
                  <a:lnTo>
                    <a:pt x="1539" y="147"/>
                  </a:lnTo>
                  <a:lnTo>
                    <a:pt x="1417" y="74"/>
                  </a:lnTo>
                  <a:lnTo>
                    <a:pt x="1270" y="25"/>
                  </a:lnTo>
                  <a:lnTo>
                    <a:pt x="112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582;p36"/>
            <p:cNvSpPr/>
            <p:nvPr/>
          </p:nvSpPr>
          <p:spPr>
            <a:xfrm>
              <a:off x="581250" y="4634875"/>
              <a:ext cx="47050" cy="47050"/>
            </a:xfrm>
            <a:custGeom>
              <a:avLst/>
              <a:gdLst/>
              <a:ahLst/>
              <a:cxnLst/>
              <a:rect l="l" t="t" r="r" b="b"/>
              <a:pathLst>
                <a:path w="1882" h="1882" extrusionOk="0">
                  <a:moveTo>
                    <a:pt x="953" y="1"/>
                  </a:moveTo>
                  <a:lnTo>
                    <a:pt x="831" y="49"/>
                  </a:lnTo>
                  <a:lnTo>
                    <a:pt x="684" y="123"/>
                  </a:lnTo>
                  <a:lnTo>
                    <a:pt x="562" y="220"/>
                  </a:lnTo>
                  <a:lnTo>
                    <a:pt x="465" y="367"/>
                  </a:lnTo>
                  <a:lnTo>
                    <a:pt x="342" y="611"/>
                  </a:lnTo>
                  <a:lnTo>
                    <a:pt x="245" y="880"/>
                  </a:lnTo>
                  <a:lnTo>
                    <a:pt x="171" y="1148"/>
                  </a:lnTo>
                  <a:lnTo>
                    <a:pt x="25" y="1661"/>
                  </a:lnTo>
                  <a:lnTo>
                    <a:pt x="1" y="1881"/>
                  </a:lnTo>
                  <a:lnTo>
                    <a:pt x="196" y="1832"/>
                  </a:lnTo>
                  <a:lnTo>
                    <a:pt x="709" y="1710"/>
                  </a:lnTo>
                  <a:lnTo>
                    <a:pt x="1002" y="1613"/>
                  </a:lnTo>
                  <a:lnTo>
                    <a:pt x="1271" y="1515"/>
                  </a:lnTo>
                  <a:lnTo>
                    <a:pt x="1490" y="1417"/>
                  </a:lnTo>
                  <a:lnTo>
                    <a:pt x="1637" y="1295"/>
                  </a:lnTo>
                  <a:lnTo>
                    <a:pt x="1735" y="1173"/>
                  </a:lnTo>
                  <a:lnTo>
                    <a:pt x="1808" y="1051"/>
                  </a:lnTo>
                  <a:lnTo>
                    <a:pt x="1857" y="904"/>
                  </a:lnTo>
                  <a:lnTo>
                    <a:pt x="1881" y="758"/>
                  </a:lnTo>
                  <a:lnTo>
                    <a:pt x="1857" y="611"/>
                  </a:lnTo>
                  <a:lnTo>
                    <a:pt x="1808" y="465"/>
                  </a:lnTo>
                  <a:lnTo>
                    <a:pt x="1735" y="343"/>
                  </a:lnTo>
                  <a:lnTo>
                    <a:pt x="1637" y="220"/>
                  </a:lnTo>
                  <a:lnTo>
                    <a:pt x="1515" y="123"/>
                  </a:lnTo>
                  <a:lnTo>
                    <a:pt x="1393" y="49"/>
                  </a:lnTo>
                  <a:lnTo>
                    <a:pt x="12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-1811396" y="4604544"/>
            <a:ext cx="36420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👪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150" y="3610669"/>
            <a:ext cx="537039" cy="396942"/>
          </a:xfrm>
          <a:prstGeom prst="rect">
            <a:avLst/>
          </a:prstGeom>
        </p:spPr>
      </p:pic>
      <p:grpSp>
        <p:nvGrpSpPr>
          <p:cNvPr id="22" name="Google Shape;588;p36"/>
          <p:cNvGrpSpPr/>
          <p:nvPr/>
        </p:nvGrpSpPr>
        <p:grpSpPr>
          <a:xfrm>
            <a:off x="278204" y="1521741"/>
            <a:ext cx="387969" cy="524104"/>
            <a:chOff x="2624850" y="4296000"/>
            <a:chExt cx="380400" cy="495825"/>
          </a:xfrm>
        </p:grpSpPr>
        <p:sp>
          <p:nvSpPr>
            <p:cNvPr id="23" name="Google Shape;589;p36"/>
            <p:cNvSpPr/>
            <p:nvPr/>
          </p:nvSpPr>
          <p:spPr>
            <a:xfrm>
              <a:off x="2845875" y="4296000"/>
              <a:ext cx="126425" cy="125800"/>
            </a:xfrm>
            <a:custGeom>
              <a:avLst/>
              <a:gdLst/>
              <a:ahLst/>
              <a:cxnLst/>
              <a:rect l="l" t="t" r="r" b="b"/>
              <a:pathLst>
                <a:path w="5057" h="5032" extrusionOk="0">
                  <a:moveTo>
                    <a:pt x="4812" y="1"/>
                  </a:moveTo>
                  <a:lnTo>
                    <a:pt x="4372" y="74"/>
                  </a:lnTo>
                  <a:lnTo>
                    <a:pt x="3762" y="196"/>
                  </a:lnTo>
                  <a:lnTo>
                    <a:pt x="3053" y="392"/>
                  </a:lnTo>
                  <a:lnTo>
                    <a:pt x="2321" y="636"/>
                  </a:lnTo>
                  <a:lnTo>
                    <a:pt x="1612" y="929"/>
                  </a:lnTo>
                  <a:lnTo>
                    <a:pt x="1295" y="1075"/>
                  </a:lnTo>
                  <a:lnTo>
                    <a:pt x="1026" y="1222"/>
                  </a:lnTo>
                  <a:lnTo>
                    <a:pt x="782" y="1368"/>
                  </a:lnTo>
                  <a:lnTo>
                    <a:pt x="611" y="1515"/>
                  </a:lnTo>
                  <a:lnTo>
                    <a:pt x="489" y="1662"/>
                  </a:lnTo>
                  <a:lnTo>
                    <a:pt x="367" y="1808"/>
                  </a:lnTo>
                  <a:lnTo>
                    <a:pt x="269" y="1979"/>
                  </a:lnTo>
                  <a:lnTo>
                    <a:pt x="172" y="2150"/>
                  </a:lnTo>
                  <a:lnTo>
                    <a:pt x="123" y="2321"/>
                  </a:lnTo>
                  <a:lnTo>
                    <a:pt x="74" y="2492"/>
                  </a:lnTo>
                  <a:lnTo>
                    <a:pt x="25" y="2687"/>
                  </a:lnTo>
                  <a:lnTo>
                    <a:pt x="1" y="2858"/>
                  </a:lnTo>
                  <a:lnTo>
                    <a:pt x="1" y="3054"/>
                  </a:lnTo>
                  <a:lnTo>
                    <a:pt x="25" y="3225"/>
                  </a:lnTo>
                  <a:lnTo>
                    <a:pt x="49" y="3420"/>
                  </a:lnTo>
                  <a:lnTo>
                    <a:pt x="98" y="3591"/>
                  </a:lnTo>
                  <a:lnTo>
                    <a:pt x="172" y="3762"/>
                  </a:lnTo>
                  <a:lnTo>
                    <a:pt x="245" y="3933"/>
                  </a:lnTo>
                  <a:lnTo>
                    <a:pt x="342" y="4104"/>
                  </a:lnTo>
                  <a:lnTo>
                    <a:pt x="440" y="4250"/>
                  </a:lnTo>
                  <a:lnTo>
                    <a:pt x="2638" y="2052"/>
                  </a:lnTo>
                  <a:lnTo>
                    <a:pt x="2736" y="2003"/>
                  </a:lnTo>
                  <a:lnTo>
                    <a:pt x="2809" y="1979"/>
                  </a:lnTo>
                  <a:lnTo>
                    <a:pt x="2907" y="2003"/>
                  </a:lnTo>
                  <a:lnTo>
                    <a:pt x="2980" y="2052"/>
                  </a:lnTo>
                  <a:lnTo>
                    <a:pt x="3029" y="2126"/>
                  </a:lnTo>
                  <a:lnTo>
                    <a:pt x="3053" y="2223"/>
                  </a:lnTo>
                  <a:lnTo>
                    <a:pt x="3029" y="2321"/>
                  </a:lnTo>
                  <a:lnTo>
                    <a:pt x="2980" y="2394"/>
                  </a:lnTo>
                  <a:lnTo>
                    <a:pt x="782" y="4592"/>
                  </a:lnTo>
                  <a:lnTo>
                    <a:pt x="953" y="4690"/>
                  </a:lnTo>
                  <a:lnTo>
                    <a:pt x="1100" y="4788"/>
                  </a:lnTo>
                  <a:lnTo>
                    <a:pt x="1271" y="4885"/>
                  </a:lnTo>
                  <a:lnTo>
                    <a:pt x="1466" y="4934"/>
                  </a:lnTo>
                  <a:lnTo>
                    <a:pt x="1637" y="4983"/>
                  </a:lnTo>
                  <a:lnTo>
                    <a:pt x="1808" y="5008"/>
                  </a:lnTo>
                  <a:lnTo>
                    <a:pt x="2003" y="5032"/>
                  </a:lnTo>
                  <a:lnTo>
                    <a:pt x="2174" y="5032"/>
                  </a:lnTo>
                  <a:lnTo>
                    <a:pt x="2370" y="5008"/>
                  </a:lnTo>
                  <a:lnTo>
                    <a:pt x="2541" y="4983"/>
                  </a:lnTo>
                  <a:lnTo>
                    <a:pt x="2712" y="4934"/>
                  </a:lnTo>
                  <a:lnTo>
                    <a:pt x="2907" y="4861"/>
                  </a:lnTo>
                  <a:lnTo>
                    <a:pt x="3053" y="4788"/>
                  </a:lnTo>
                  <a:lnTo>
                    <a:pt x="3224" y="4690"/>
                  </a:lnTo>
                  <a:lnTo>
                    <a:pt x="3371" y="4568"/>
                  </a:lnTo>
                  <a:lnTo>
                    <a:pt x="3517" y="4421"/>
                  </a:lnTo>
                  <a:lnTo>
                    <a:pt x="3664" y="4250"/>
                  </a:lnTo>
                  <a:lnTo>
                    <a:pt x="3835" y="4006"/>
                  </a:lnTo>
                  <a:lnTo>
                    <a:pt x="3981" y="3738"/>
                  </a:lnTo>
                  <a:lnTo>
                    <a:pt x="4128" y="3420"/>
                  </a:lnTo>
                  <a:lnTo>
                    <a:pt x="4397" y="2736"/>
                  </a:lnTo>
                  <a:lnTo>
                    <a:pt x="4641" y="1979"/>
                  </a:lnTo>
                  <a:lnTo>
                    <a:pt x="4836" y="1271"/>
                  </a:lnTo>
                  <a:lnTo>
                    <a:pt x="4983" y="660"/>
                  </a:lnTo>
                  <a:lnTo>
                    <a:pt x="5032" y="221"/>
                  </a:lnTo>
                  <a:lnTo>
                    <a:pt x="5056" y="98"/>
                  </a:lnTo>
                  <a:lnTo>
                    <a:pt x="5032" y="25"/>
                  </a:lnTo>
                  <a:lnTo>
                    <a:pt x="495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590;p36"/>
            <p:cNvSpPr/>
            <p:nvPr/>
          </p:nvSpPr>
          <p:spPr>
            <a:xfrm>
              <a:off x="2635850" y="4316150"/>
              <a:ext cx="369400" cy="475675"/>
            </a:xfrm>
            <a:custGeom>
              <a:avLst/>
              <a:gdLst/>
              <a:ahLst/>
              <a:cxnLst/>
              <a:rect l="l" t="t" r="r" b="b"/>
              <a:pathLst>
                <a:path w="14776" h="19027" extrusionOk="0">
                  <a:moveTo>
                    <a:pt x="7400" y="1"/>
                  </a:moveTo>
                  <a:lnTo>
                    <a:pt x="7254" y="25"/>
                  </a:lnTo>
                  <a:lnTo>
                    <a:pt x="7132" y="50"/>
                  </a:lnTo>
                  <a:lnTo>
                    <a:pt x="7034" y="123"/>
                  </a:lnTo>
                  <a:lnTo>
                    <a:pt x="6936" y="196"/>
                  </a:lnTo>
                  <a:lnTo>
                    <a:pt x="6863" y="294"/>
                  </a:lnTo>
                  <a:lnTo>
                    <a:pt x="6790" y="392"/>
                  </a:lnTo>
                  <a:lnTo>
                    <a:pt x="6765" y="514"/>
                  </a:lnTo>
                  <a:lnTo>
                    <a:pt x="6741" y="636"/>
                  </a:lnTo>
                  <a:lnTo>
                    <a:pt x="6741" y="4226"/>
                  </a:lnTo>
                  <a:lnTo>
                    <a:pt x="6887" y="4592"/>
                  </a:lnTo>
                  <a:lnTo>
                    <a:pt x="7009" y="4959"/>
                  </a:lnTo>
                  <a:lnTo>
                    <a:pt x="7058" y="5325"/>
                  </a:lnTo>
                  <a:lnTo>
                    <a:pt x="7083" y="5716"/>
                  </a:lnTo>
                  <a:lnTo>
                    <a:pt x="7058" y="6107"/>
                  </a:lnTo>
                  <a:lnTo>
                    <a:pt x="7009" y="6473"/>
                  </a:lnTo>
                  <a:lnTo>
                    <a:pt x="6887" y="6864"/>
                  </a:lnTo>
                  <a:lnTo>
                    <a:pt x="6741" y="7230"/>
                  </a:lnTo>
                  <a:lnTo>
                    <a:pt x="6741" y="13629"/>
                  </a:lnTo>
                  <a:lnTo>
                    <a:pt x="6203" y="13678"/>
                  </a:lnTo>
                  <a:lnTo>
                    <a:pt x="5666" y="13775"/>
                  </a:lnTo>
                  <a:lnTo>
                    <a:pt x="5153" y="13897"/>
                  </a:lnTo>
                  <a:lnTo>
                    <a:pt x="4640" y="14044"/>
                  </a:lnTo>
                  <a:lnTo>
                    <a:pt x="4152" y="14239"/>
                  </a:lnTo>
                  <a:lnTo>
                    <a:pt x="3688" y="14459"/>
                  </a:lnTo>
                  <a:lnTo>
                    <a:pt x="3224" y="14703"/>
                  </a:lnTo>
                  <a:lnTo>
                    <a:pt x="2784" y="14972"/>
                  </a:lnTo>
                  <a:lnTo>
                    <a:pt x="2369" y="15265"/>
                  </a:lnTo>
                  <a:lnTo>
                    <a:pt x="1954" y="15583"/>
                  </a:lnTo>
                  <a:lnTo>
                    <a:pt x="1588" y="15925"/>
                  </a:lnTo>
                  <a:lnTo>
                    <a:pt x="1221" y="16291"/>
                  </a:lnTo>
                  <a:lnTo>
                    <a:pt x="879" y="16682"/>
                  </a:lnTo>
                  <a:lnTo>
                    <a:pt x="562" y="17097"/>
                  </a:lnTo>
                  <a:lnTo>
                    <a:pt x="269" y="17512"/>
                  </a:lnTo>
                  <a:lnTo>
                    <a:pt x="0" y="17952"/>
                  </a:lnTo>
                  <a:lnTo>
                    <a:pt x="293" y="18074"/>
                  </a:lnTo>
                  <a:lnTo>
                    <a:pt x="611" y="18196"/>
                  </a:lnTo>
                  <a:lnTo>
                    <a:pt x="1319" y="18391"/>
                  </a:lnTo>
                  <a:lnTo>
                    <a:pt x="2125" y="18587"/>
                  </a:lnTo>
                  <a:lnTo>
                    <a:pt x="3053" y="18733"/>
                  </a:lnTo>
                  <a:lnTo>
                    <a:pt x="4030" y="18855"/>
                  </a:lnTo>
                  <a:lnTo>
                    <a:pt x="5104" y="18953"/>
                  </a:lnTo>
                  <a:lnTo>
                    <a:pt x="6228" y="19002"/>
                  </a:lnTo>
                  <a:lnTo>
                    <a:pt x="7376" y="19026"/>
                  </a:lnTo>
                  <a:lnTo>
                    <a:pt x="8548" y="19002"/>
                  </a:lnTo>
                  <a:lnTo>
                    <a:pt x="9672" y="18953"/>
                  </a:lnTo>
                  <a:lnTo>
                    <a:pt x="10746" y="18855"/>
                  </a:lnTo>
                  <a:lnTo>
                    <a:pt x="11723" y="18733"/>
                  </a:lnTo>
                  <a:lnTo>
                    <a:pt x="12651" y="18587"/>
                  </a:lnTo>
                  <a:lnTo>
                    <a:pt x="13457" y="18391"/>
                  </a:lnTo>
                  <a:lnTo>
                    <a:pt x="14165" y="18196"/>
                  </a:lnTo>
                  <a:lnTo>
                    <a:pt x="14483" y="18074"/>
                  </a:lnTo>
                  <a:lnTo>
                    <a:pt x="14776" y="17952"/>
                  </a:lnTo>
                  <a:lnTo>
                    <a:pt x="14507" y="17512"/>
                  </a:lnTo>
                  <a:lnTo>
                    <a:pt x="14214" y="17097"/>
                  </a:lnTo>
                  <a:lnTo>
                    <a:pt x="13897" y="16682"/>
                  </a:lnTo>
                  <a:lnTo>
                    <a:pt x="13555" y="16291"/>
                  </a:lnTo>
                  <a:lnTo>
                    <a:pt x="13188" y="15925"/>
                  </a:lnTo>
                  <a:lnTo>
                    <a:pt x="12822" y="15583"/>
                  </a:lnTo>
                  <a:lnTo>
                    <a:pt x="12407" y="15265"/>
                  </a:lnTo>
                  <a:lnTo>
                    <a:pt x="11992" y="14972"/>
                  </a:lnTo>
                  <a:lnTo>
                    <a:pt x="11552" y="14703"/>
                  </a:lnTo>
                  <a:lnTo>
                    <a:pt x="11088" y="14459"/>
                  </a:lnTo>
                  <a:lnTo>
                    <a:pt x="10624" y="14239"/>
                  </a:lnTo>
                  <a:lnTo>
                    <a:pt x="10136" y="14044"/>
                  </a:lnTo>
                  <a:lnTo>
                    <a:pt x="9623" y="13897"/>
                  </a:lnTo>
                  <a:lnTo>
                    <a:pt x="9110" y="13775"/>
                  </a:lnTo>
                  <a:lnTo>
                    <a:pt x="8573" y="13678"/>
                  </a:lnTo>
                  <a:lnTo>
                    <a:pt x="8035" y="13629"/>
                  </a:lnTo>
                  <a:lnTo>
                    <a:pt x="8035" y="3347"/>
                  </a:lnTo>
                  <a:lnTo>
                    <a:pt x="7913" y="3054"/>
                  </a:lnTo>
                  <a:lnTo>
                    <a:pt x="7840" y="2761"/>
                  </a:lnTo>
                  <a:lnTo>
                    <a:pt x="7791" y="2467"/>
                  </a:lnTo>
                  <a:lnTo>
                    <a:pt x="7767" y="2174"/>
                  </a:lnTo>
                  <a:lnTo>
                    <a:pt x="7791" y="1857"/>
                  </a:lnTo>
                  <a:lnTo>
                    <a:pt x="7840" y="1564"/>
                  </a:lnTo>
                  <a:lnTo>
                    <a:pt x="7913" y="1271"/>
                  </a:lnTo>
                  <a:lnTo>
                    <a:pt x="8035" y="978"/>
                  </a:lnTo>
                  <a:lnTo>
                    <a:pt x="8035" y="636"/>
                  </a:lnTo>
                  <a:lnTo>
                    <a:pt x="8011" y="514"/>
                  </a:lnTo>
                  <a:lnTo>
                    <a:pt x="7986" y="392"/>
                  </a:lnTo>
                  <a:lnTo>
                    <a:pt x="7913" y="294"/>
                  </a:lnTo>
                  <a:lnTo>
                    <a:pt x="7840" y="196"/>
                  </a:lnTo>
                  <a:lnTo>
                    <a:pt x="7742" y="123"/>
                  </a:lnTo>
                  <a:lnTo>
                    <a:pt x="7644" y="50"/>
                  </a:lnTo>
                  <a:lnTo>
                    <a:pt x="7522" y="25"/>
                  </a:lnTo>
                  <a:lnTo>
                    <a:pt x="740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591;p36"/>
            <p:cNvSpPr/>
            <p:nvPr/>
          </p:nvSpPr>
          <p:spPr>
            <a:xfrm>
              <a:off x="2624850" y="4357675"/>
              <a:ext cx="171600" cy="171600"/>
            </a:xfrm>
            <a:custGeom>
              <a:avLst/>
              <a:gdLst/>
              <a:ahLst/>
              <a:cxnLst/>
              <a:rect l="l" t="t" r="r" b="b"/>
              <a:pathLst>
                <a:path w="6864" h="6864" extrusionOk="0">
                  <a:moveTo>
                    <a:pt x="74" y="1"/>
                  </a:moveTo>
                  <a:lnTo>
                    <a:pt x="25" y="25"/>
                  </a:lnTo>
                  <a:lnTo>
                    <a:pt x="0" y="74"/>
                  </a:lnTo>
                  <a:lnTo>
                    <a:pt x="0" y="123"/>
                  </a:lnTo>
                  <a:lnTo>
                    <a:pt x="0" y="318"/>
                  </a:lnTo>
                  <a:lnTo>
                    <a:pt x="25" y="587"/>
                  </a:lnTo>
                  <a:lnTo>
                    <a:pt x="74" y="929"/>
                  </a:lnTo>
                  <a:lnTo>
                    <a:pt x="269" y="1759"/>
                  </a:lnTo>
                  <a:lnTo>
                    <a:pt x="538" y="2736"/>
                  </a:lnTo>
                  <a:lnTo>
                    <a:pt x="880" y="3737"/>
                  </a:lnTo>
                  <a:lnTo>
                    <a:pt x="1051" y="4226"/>
                  </a:lnTo>
                  <a:lnTo>
                    <a:pt x="1246" y="4690"/>
                  </a:lnTo>
                  <a:lnTo>
                    <a:pt x="1441" y="5105"/>
                  </a:lnTo>
                  <a:lnTo>
                    <a:pt x="1661" y="5496"/>
                  </a:lnTo>
                  <a:lnTo>
                    <a:pt x="1857" y="5813"/>
                  </a:lnTo>
                  <a:lnTo>
                    <a:pt x="2076" y="6057"/>
                  </a:lnTo>
                  <a:lnTo>
                    <a:pt x="2272" y="6228"/>
                  </a:lnTo>
                  <a:lnTo>
                    <a:pt x="2492" y="6399"/>
                  </a:lnTo>
                  <a:lnTo>
                    <a:pt x="2711" y="6521"/>
                  </a:lnTo>
                  <a:lnTo>
                    <a:pt x="2956" y="6644"/>
                  </a:lnTo>
                  <a:lnTo>
                    <a:pt x="3200" y="6741"/>
                  </a:lnTo>
                  <a:lnTo>
                    <a:pt x="3444" y="6815"/>
                  </a:lnTo>
                  <a:lnTo>
                    <a:pt x="3688" y="6863"/>
                  </a:lnTo>
                  <a:lnTo>
                    <a:pt x="4201" y="6863"/>
                  </a:lnTo>
                  <a:lnTo>
                    <a:pt x="4445" y="6839"/>
                  </a:lnTo>
                  <a:lnTo>
                    <a:pt x="4690" y="6815"/>
                  </a:lnTo>
                  <a:lnTo>
                    <a:pt x="4958" y="6741"/>
                  </a:lnTo>
                  <a:lnTo>
                    <a:pt x="5178" y="6644"/>
                  </a:lnTo>
                  <a:lnTo>
                    <a:pt x="5422" y="6521"/>
                  </a:lnTo>
                  <a:lnTo>
                    <a:pt x="5642" y="6399"/>
                  </a:lnTo>
                  <a:lnTo>
                    <a:pt x="5862" y="6228"/>
                  </a:lnTo>
                  <a:lnTo>
                    <a:pt x="2198" y="2565"/>
                  </a:lnTo>
                  <a:lnTo>
                    <a:pt x="2150" y="2492"/>
                  </a:lnTo>
                  <a:lnTo>
                    <a:pt x="2125" y="2394"/>
                  </a:lnTo>
                  <a:lnTo>
                    <a:pt x="2150" y="2296"/>
                  </a:lnTo>
                  <a:lnTo>
                    <a:pt x="2198" y="2199"/>
                  </a:lnTo>
                  <a:lnTo>
                    <a:pt x="2296" y="2150"/>
                  </a:lnTo>
                  <a:lnTo>
                    <a:pt x="2394" y="2125"/>
                  </a:lnTo>
                  <a:lnTo>
                    <a:pt x="2492" y="2150"/>
                  </a:lnTo>
                  <a:lnTo>
                    <a:pt x="2565" y="2199"/>
                  </a:lnTo>
                  <a:lnTo>
                    <a:pt x="6228" y="5862"/>
                  </a:lnTo>
                  <a:lnTo>
                    <a:pt x="6375" y="5642"/>
                  </a:lnTo>
                  <a:lnTo>
                    <a:pt x="6521" y="5422"/>
                  </a:lnTo>
                  <a:lnTo>
                    <a:pt x="6643" y="5203"/>
                  </a:lnTo>
                  <a:lnTo>
                    <a:pt x="6741" y="4958"/>
                  </a:lnTo>
                  <a:lnTo>
                    <a:pt x="6814" y="4714"/>
                  </a:lnTo>
                  <a:lnTo>
                    <a:pt x="6839" y="4446"/>
                  </a:lnTo>
                  <a:lnTo>
                    <a:pt x="6863" y="4201"/>
                  </a:lnTo>
                  <a:lnTo>
                    <a:pt x="6863" y="3933"/>
                  </a:lnTo>
                  <a:lnTo>
                    <a:pt x="6839" y="3688"/>
                  </a:lnTo>
                  <a:lnTo>
                    <a:pt x="6814" y="3444"/>
                  </a:lnTo>
                  <a:lnTo>
                    <a:pt x="6741" y="3200"/>
                  </a:lnTo>
                  <a:lnTo>
                    <a:pt x="6643" y="2956"/>
                  </a:lnTo>
                  <a:lnTo>
                    <a:pt x="6521" y="2711"/>
                  </a:lnTo>
                  <a:lnTo>
                    <a:pt x="6399" y="2492"/>
                  </a:lnTo>
                  <a:lnTo>
                    <a:pt x="6228" y="2272"/>
                  </a:lnTo>
                  <a:lnTo>
                    <a:pt x="6057" y="2076"/>
                  </a:lnTo>
                  <a:lnTo>
                    <a:pt x="5813" y="1857"/>
                  </a:lnTo>
                  <a:lnTo>
                    <a:pt x="5496" y="1661"/>
                  </a:lnTo>
                  <a:lnTo>
                    <a:pt x="5105" y="1466"/>
                  </a:lnTo>
                  <a:lnTo>
                    <a:pt x="4690" y="1246"/>
                  </a:lnTo>
                  <a:lnTo>
                    <a:pt x="4226" y="1051"/>
                  </a:lnTo>
                  <a:lnTo>
                    <a:pt x="3737" y="880"/>
                  </a:lnTo>
                  <a:lnTo>
                    <a:pt x="2736" y="538"/>
                  </a:lnTo>
                  <a:lnTo>
                    <a:pt x="1759" y="269"/>
                  </a:lnTo>
                  <a:lnTo>
                    <a:pt x="928" y="74"/>
                  </a:lnTo>
                  <a:lnTo>
                    <a:pt x="587" y="25"/>
                  </a:lnTo>
                  <a:lnTo>
                    <a:pt x="31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899;p37"/>
          <p:cNvGrpSpPr/>
          <p:nvPr/>
        </p:nvGrpSpPr>
        <p:grpSpPr>
          <a:xfrm>
            <a:off x="209642" y="2899915"/>
            <a:ext cx="578898" cy="550755"/>
            <a:chOff x="2595501" y="3253725"/>
            <a:chExt cx="720141" cy="580739"/>
          </a:xfrm>
        </p:grpSpPr>
        <p:sp>
          <p:nvSpPr>
            <p:cNvPr id="27" name="Google Shape;900;p37"/>
            <p:cNvSpPr/>
            <p:nvPr/>
          </p:nvSpPr>
          <p:spPr>
            <a:xfrm>
              <a:off x="2595501" y="3269807"/>
              <a:ext cx="416349" cy="273171"/>
            </a:xfrm>
            <a:custGeom>
              <a:avLst/>
              <a:gdLst/>
              <a:ahLst/>
              <a:cxnLst/>
              <a:rect l="l" t="t" r="r" b="b"/>
              <a:pathLst>
                <a:path w="722" h="472" extrusionOk="0">
                  <a:moveTo>
                    <a:pt x="250" y="429"/>
                  </a:moveTo>
                  <a:cubicBezTo>
                    <a:pt x="250" y="413"/>
                    <a:pt x="258" y="398"/>
                    <a:pt x="270" y="388"/>
                  </a:cubicBezTo>
                  <a:cubicBezTo>
                    <a:pt x="289" y="372"/>
                    <a:pt x="315" y="364"/>
                    <a:pt x="344" y="365"/>
                  </a:cubicBezTo>
                  <a:cubicBezTo>
                    <a:pt x="373" y="364"/>
                    <a:pt x="399" y="372"/>
                    <a:pt x="418" y="388"/>
                  </a:cubicBezTo>
                  <a:cubicBezTo>
                    <a:pt x="431" y="398"/>
                    <a:pt x="438" y="413"/>
                    <a:pt x="438" y="429"/>
                  </a:cubicBezTo>
                  <a:cubicBezTo>
                    <a:pt x="438" y="446"/>
                    <a:pt x="430" y="461"/>
                    <a:pt x="417" y="472"/>
                  </a:cubicBezTo>
                  <a:cubicBezTo>
                    <a:pt x="598" y="472"/>
                    <a:pt x="598" y="472"/>
                    <a:pt x="598" y="472"/>
                  </a:cubicBezTo>
                  <a:cubicBezTo>
                    <a:pt x="606" y="472"/>
                    <a:pt x="613" y="465"/>
                    <a:pt x="613" y="457"/>
                  </a:cubicBezTo>
                  <a:cubicBezTo>
                    <a:pt x="613" y="457"/>
                    <a:pt x="613" y="457"/>
                    <a:pt x="613" y="457"/>
                  </a:cubicBezTo>
                  <a:cubicBezTo>
                    <a:pt x="613" y="457"/>
                    <a:pt x="613" y="457"/>
                    <a:pt x="613" y="457"/>
                  </a:cubicBezTo>
                  <a:cubicBezTo>
                    <a:pt x="613" y="320"/>
                    <a:pt x="613" y="320"/>
                    <a:pt x="613" y="320"/>
                  </a:cubicBezTo>
                  <a:cubicBezTo>
                    <a:pt x="615" y="315"/>
                    <a:pt x="619" y="310"/>
                    <a:pt x="624" y="310"/>
                  </a:cubicBezTo>
                  <a:cubicBezTo>
                    <a:pt x="635" y="310"/>
                    <a:pt x="645" y="310"/>
                    <a:pt x="651" y="319"/>
                  </a:cubicBezTo>
                  <a:cubicBezTo>
                    <a:pt x="655" y="325"/>
                    <a:pt x="657" y="331"/>
                    <a:pt x="661" y="336"/>
                  </a:cubicBezTo>
                  <a:cubicBezTo>
                    <a:pt x="671" y="353"/>
                    <a:pt x="693" y="355"/>
                    <a:pt x="705" y="340"/>
                  </a:cubicBezTo>
                  <a:cubicBezTo>
                    <a:pt x="718" y="325"/>
                    <a:pt x="722" y="303"/>
                    <a:pt x="722" y="283"/>
                  </a:cubicBezTo>
                  <a:cubicBezTo>
                    <a:pt x="722" y="263"/>
                    <a:pt x="718" y="242"/>
                    <a:pt x="705" y="227"/>
                  </a:cubicBezTo>
                  <a:cubicBezTo>
                    <a:pt x="693" y="211"/>
                    <a:pt x="671" y="213"/>
                    <a:pt x="661" y="230"/>
                  </a:cubicBezTo>
                  <a:cubicBezTo>
                    <a:pt x="657" y="235"/>
                    <a:pt x="655" y="241"/>
                    <a:pt x="651" y="247"/>
                  </a:cubicBezTo>
                  <a:cubicBezTo>
                    <a:pt x="645" y="256"/>
                    <a:pt x="635" y="256"/>
                    <a:pt x="624" y="256"/>
                  </a:cubicBezTo>
                  <a:cubicBezTo>
                    <a:pt x="619" y="256"/>
                    <a:pt x="615" y="251"/>
                    <a:pt x="613" y="247"/>
                  </a:cubicBezTo>
                  <a:cubicBezTo>
                    <a:pt x="613" y="104"/>
                    <a:pt x="613" y="104"/>
                    <a:pt x="613" y="104"/>
                  </a:cubicBezTo>
                  <a:cubicBezTo>
                    <a:pt x="613" y="96"/>
                    <a:pt x="609" y="89"/>
                    <a:pt x="602" y="85"/>
                  </a:cubicBezTo>
                  <a:cubicBezTo>
                    <a:pt x="600" y="84"/>
                    <a:pt x="598" y="82"/>
                    <a:pt x="595" y="81"/>
                  </a:cubicBezTo>
                  <a:cubicBezTo>
                    <a:pt x="520" y="29"/>
                    <a:pt x="437" y="0"/>
                    <a:pt x="345" y="0"/>
                  </a:cubicBezTo>
                  <a:cubicBezTo>
                    <a:pt x="147" y="9"/>
                    <a:pt x="0" y="128"/>
                    <a:pt x="25" y="345"/>
                  </a:cubicBezTo>
                  <a:cubicBezTo>
                    <a:pt x="29" y="385"/>
                    <a:pt x="37" y="424"/>
                    <a:pt x="49" y="461"/>
                  </a:cubicBezTo>
                  <a:cubicBezTo>
                    <a:pt x="52" y="467"/>
                    <a:pt x="57" y="472"/>
                    <a:pt x="64" y="472"/>
                  </a:cubicBezTo>
                  <a:cubicBezTo>
                    <a:pt x="271" y="472"/>
                    <a:pt x="271" y="472"/>
                    <a:pt x="271" y="472"/>
                  </a:cubicBezTo>
                  <a:cubicBezTo>
                    <a:pt x="258" y="461"/>
                    <a:pt x="250" y="446"/>
                    <a:pt x="250" y="4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901;p37"/>
            <p:cNvSpPr/>
            <p:nvPr/>
          </p:nvSpPr>
          <p:spPr>
            <a:xfrm>
              <a:off x="2903528" y="3560177"/>
              <a:ext cx="374670" cy="273617"/>
            </a:xfrm>
            <a:custGeom>
              <a:avLst/>
              <a:gdLst/>
              <a:ahLst/>
              <a:cxnLst/>
              <a:rect l="l" t="t" r="r" b="b"/>
              <a:pathLst>
                <a:path w="650" h="473" extrusionOk="0">
                  <a:moveTo>
                    <a:pt x="455" y="42"/>
                  </a:moveTo>
                  <a:cubicBezTo>
                    <a:pt x="455" y="58"/>
                    <a:pt x="448" y="74"/>
                    <a:pt x="435" y="84"/>
                  </a:cubicBezTo>
                  <a:cubicBezTo>
                    <a:pt x="417" y="100"/>
                    <a:pt x="391" y="108"/>
                    <a:pt x="361" y="107"/>
                  </a:cubicBezTo>
                  <a:cubicBezTo>
                    <a:pt x="332" y="108"/>
                    <a:pt x="306" y="100"/>
                    <a:pt x="288" y="84"/>
                  </a:cubicBezTo>
                  <a:cubicBezTo>
                    <a:pt x="275" y="74"/>
                    <a:pt x="268" y="58"/>
                    <a:pt x="268" y="42"/>
                  </a:cubicBezTo>
                  <a:cubicBezTo>
                    <a:pt x="268" y="26"/>
                    <a:pt x="275" y="11"/>
                    <a:pt x="289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16" y="0"/>
                    <a:pt x="109" y="7"/>
                    <a:pt x="109" y="15"/>
                  </a:cubicBezTo>
                  <a:cubicBezTo>
                    <a:pt x="109" y="181"/>
                    <a:pt x="109" y="181"/>
                    <a:pt x="109" y="181"/>
                  </a:cubicBezTo>
                  <a:cubicBezTo>
                    <a:pt x="107" y="186"/>
                    <a:pt x="104" y="190"/>
                    <a:pt x="98" y="191"/>
                  </a:cubicBezTo>
                  <a:cubicBezTo>
                    <a:pt x="88" y="191"/>
                    <a:pt x="78" y="191"/>
                    <a:pt x="71" y="181"/>
                  </a:cubicBezTo>
                  <a:cubicBezTo>
                    <a:pt x="68" y="176"/>
                    <a:pt x="65" y="170"/>
                    <a:pt x="62" y="164"/>
                  </a:cubicBezTo>
                  <a:cubicBezTo>
                    <a:pt x="51" y="148"/>
                    <a:pt x="30" y="146"/>
                    <a:pt x="17" y="161"/>
                  </a:cubicBezTo>
                  <a:cubicBezTo>
                    <a:pt x="5" y="176"/>
                    <a:pt x="0" y="198"/>
                    <a:pt x="1" y="218"/>
                  </a:cubicBezTo>
                  <a:cubicBezTo>
                    <a:pt x="0" y="238"/>
                    <a:pt x="5" y="259"/>
                    <a:pt x="17" y="274"/>
                  </a:cubicBezTo>
                  <a:cubicBezTo>
                    <a:pt x="30" y="289"/>
                    <a:pt x="51" y="288"/>
                    <a:pt x="62" y="271"/>
                  </a:cubicBezTo>
                  <a:cubicBezTo>
                    <a:pt x="65" y="265"/>
                    <a:pt x="68" y="259"/>
                    <a:pt x="71" y="254"/>
                  </a:cubicBezTo>
                  <a:cubicBezTo>
                    <a:pt x="78" y="244"/>
                    <a:pt x="88" y="244"/>
                    <a:pt x="98" y="245"/>
                  </a:cubicBezTo>
                  <a:cubicBezTo>
                    <a:pt x="104" y="245"/>
                    <a:pt x="107" y="250"/>
                    <a:pt x="109" y="254"/>
                  </a:cubicBezTo>
                  <a:cubicBezTo>
                    <a:pt x="109" y="457"/>
                    <a:pt x="109" y="457"/>
                    <a:pt x="109" y="457"/>
                  </a:cubicBezTo>
                  <a:cubicBezTo>
                    <a:pt x="109" y="466"/>
                    <a:pt x="118" y="473"/>
                    <a:pt x="127" y="470"/>
                  </a:cubicBezTo>
                  <a:cubicBezTo>
                    <a:pt x="132" y="468"/>
                    <a:pt x="138" y="466"/>
                    <a:pt x="143" y="464"/>
                  </a:cubicBezTo>
                  <a:cubicBezTo>
                    <a:pt x="264" y="406"/>
                    <a:pt x="377" y="334"/>
                    <a:pt x="477" y="243"/>
                  </a:cubicBezTo>
                  <a:cubicBezTo>
                    <a:pt x="549" y="178"/>
                    <a:pt x="607" y="105"/>
                    <a:pt x="646" y="21"/>
                  </a:cubicBezTo>
                  <a:cubicBezTo>
                    <a:pt x="650" y="11"/>
                    <a:pt x="643" y="0"/>
                    <a:pt x="632" y="0"/>
                  </a:cubicBezTo>
                  <a:cubicBezTo>
                    <a:pt x="434" y="0"/>
                    <a:pt x="434" y="0"/>
                    <a:pt x="434" y="0"/>
                  </a:cubicBezTo>
                  <a:cubicBezTo>
                    <a:pt x="448" y="11"/>
                    <a:pt x="455" y="26"/>
                    <a:pt x="455" y="4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902;p37"/>
            <p:cNvSpPr/>
            <p:nvPr/>
          </p:nvSpPr>
          <p:spPr>
            <a:xfrm>
              <a:off x="2635397" y="3497189"/>
              <a:ext cx="313600" cy="337276"/>
            </a:xfrm>
            <a:custGeom>
              <a:avLst/>
              <a:gdLst/>
              <a:ahLst/>
              <a:cxnLst/>
              <a:rect l="l" t="t" r="r" b="b"/>
              <a:pathLst>
                <a:path w="544" h="583" extrusionOk="0">
                  <a:moveTo>
                    <a:pt x="502" y="420"/>
                  </a:moveTo>
                  <a:cubicBezTo>
                    <a:pt x="486" y="420"/>
                    <a:pt x="471" y="413"/>
                    <a:pt x="460" y="400"/>
                  </a:cubicBezTo>
                  <a:cubicBezTo>
                    <a:pt x="445" y="382"/>
                    <a:pt x="436" y="356"/>
                    <a:pt x="437" y="327"/>
                  </a:cubicBezTo>
                  <a:cubicBezTo>
                    <a:pt x="436" y="298"/>
                    <a:pt x="445" y="271"/>
                    <a:pt x="460" y="253"/>
                  </a:cubicBezTo>
                  <a:cubicBezTo>
                    <a:pt x="471" y="240"/>
                    <a:pt x="486" y="233"/>
                    <a:pt x="502" y="233"/>
                  </a:cubicBezTo>
                  <a:cubicBezTo>
                    <a:pt x="518" y="233"/>
                    <a:pt x="534" y="241"/>
                    <a:pt x="544" y="254"/>
                  </a:cubicBezTo>
                  <a:cubicBezTo>
                    <a:pt x="544" y="124"/>
                    <a:pt x="544" y="124"/>
                    <a:pt x="544" y="124"/>
                  </a:cubicBezTo>
                  <a:cubicBezTo>
                    <a:pt x="544" y="116"/>
                    <a:pt x="537" y="109"/>
                    <a:pt x="529" y="109"/>
                  </a:cubicBezTo>
                  <a:cubicBezTo>
                    <a:pt x="312" y="109"/>
                    <a:pt x="312" y="109"/>
                    <a:pt x="312" y="109"/>
                  </a:cubicBezTo>
                  <a:cubicBezTo>
                    <a:pt x="307" y="107"/>
                    <a:pt x="302" y="103"/>
                    <a:pt x="302" y="98"/>
                  </a:cubicBezTo>
                  <a:cubicBezTo>
                    <a:pt x="302" y="87"/>
                    <a:pt x="302" y="78"/>
                    <a:pt x="311" y="71"/>
                  </a:cubicBezTo>
                  <a:cubicBezTo>
                    <a:pt x="317" y="67"/>
                    <a:pt x="323" y="65"/>
                    <a:pt x="328" y="61"/>
                  </a:cubicBezTo>
                  <a:cubicBezTo>
                    <a:pt x="345" y="51"/>
                    <a:pt x="347" y="30"/>
                    <a:pt x="332" y="17"/>
                  </a:cubicBezTo>
                  <a:cubicBezTo>
                    <a:pt x="317" y="5"/>
                    <a:pt x="295" y="0"/>
                    <a:pt x="275" y="0"/>
                  </a:cubicBezTo>
                  <a:cubicBezTo>
                    <a:pt x="255" y="0"/>
                    <a:pt x="234" y="5"/>
                    <a:pt x="219" y="17"/>
                  </a:cubicBezTo>
                  <a:cubicBezTo>
                    <a:pt x="203" y="30"/>
                    <a:pt x="205" y="51"/>
                    <a:pt x="222" y="61"/>
                  </a:cubicBezTo>
                  <a:cubicBezTo>
                    <a:pt x="227" y="65"/>
                    <a:pt x="233" y="67"/>
                    <a:pt x="239" y="71"/>
                  </a:cubicBezTo>
                  <a:cubicBezTo>
                    <a:pt x="248" y="78"/>
                    <a:pt x="248" y="87"/>
                    <a:pt x="248" y="98"/>
                  </a:cubicBezTo>
                  <a:cubicBezTo>
                    <a:pt x="248" y="103"/>
                    <a:pt x="243" y="107"/>
                    <a:pt x="239" y="109"/>
                  </a:cubicBezTo>
                  <a:cubicBezTo>
                    <a:pt x="19" y="109"/>
                    <a:pt x="19" y="109"/>
                    <a:pt x="19" y="109"/>
                  </a:cubicBezTo>
                  <a:cubicBezTo>
                    <a:pt x="8" y="109"/>
                    <a:pt x="0" y="120"/>
                    <a:pt x="5" y="130"/>
                  </a:cubicBezTo>
                  <a:cubicBezTo>
                    <a:pt x="18" y="157"/>
                    <a:pt x="32" y="183"/>
                    <a:pt x="50" y="208"/>
                  </a:cubicBezTo>
                  <a:cubicBezTo>
                    <a:pt x="170" y="381"/>
                    <a:pt x="338" y="493"/>
                    <a:pt x="525" y="579"/>
                  </a:cubicBezTo>
                  <a:cubicBezTo>
                    <a:pt x="525" y="579"/>
                    <a:pt x="525" y="579"/>
                    <a:pt x="525" y="579"/>
                  </a:cubicBezTo>
                  <a:cubicBezTo>
                    <a:pt x="534" y="583"/>
                    <a:pt x="544" y="576"/>
                    <a:pt x="544" y="567"/>
                  </a:cubicBezTo>
                  <a:cubicBezTo>
                    <a:pt x="544" y="399"/>
                    <a:pt x="544" y="399"/>
                    <a:pt x="544" y="399"/>
                  </a:cubicBezTo>
                  <a:cubicBezTo>
                    <a:pt x="534" y="413"/>
                    <a:pt x="518" y="420"/>
                    <a:pt x="502" y="42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903;p37"/>
            <p:cNvSpPr/>
            <p:nvPr/>
          </p:nvSpPr>
          <p:spPr>
            <a:xfrm>
              <a:off x="2966382" y="3253725"/>
              <a:ext cx="349261" cy="352241"/>
            </a:xfrm>
            <a:custGeom>
              <a:avLst/>
              <a:gdLst/>
              <a:ahLst/>
              <a:cxnLst/>
              <a:rect l="l" t="t" r="r" b="b"/>
              <a:pathLst>
                <a:path w="606" h="609" extrusionOk="0">
                  <a:moveTo>
                    <a:pt x="397" y="49"/>
                  </a:moveTo>
                  <a:cubicBezTo>
                    <a:pt x="262" y="0"/>
                    <a:pt x="137" y="39"/>
                    <a:pt x="19" y="109"/>
                  </a:cubicBezTo>
                  <a:cubicBezTo>
                    <a:pt x="17" y="110"/>
                    <a:pt x="15" y="111"/>
                    <a:pt x="13" y="112"/>
                  </a:cubicBezTo>
                  <a:cubicBezTo>
                    <a:pt x="5" y="116"/>
                    <a:pt x="0" y="124"/>
                    <a:pt x="0" y="132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11" y="225"/>
                    <a:pt x="26" y="217"/>
                    <a:pt x="43" y="217"/>
                  </a:cubicBezTo>
                  <a:cubicBezTo>
                    <a:pt x="59" y="217"/>
                    <a:pt x="74" y="225"/>
                    <a:pt x="85" y="237"/>
                  </a:cubicBezTo>
                  <a:cubicBezTo>
                    <a:pt x="100" y="256"/>
                    <a:pt x="108" y="282"/>
                    <a:pt x="108" y="311"/>
                  </a:cubicBezTo>
                  <a:cubicBezTo>
                    <a:pt x="108" y="340"/>
                    <a:pt x="100" y="366"/>
                    <a:pt x="85" y="385"/>
                  </a:cubicBezTo>
                  <a:cubicBezTo>
                    <a:pt x="74" y="398"/>
                    <a:pt x="59" y="405"/>
                    <a:pt x="43" y="405"/>
                  </a:cubicBezTo>
                  <a:cubicBezTo>
                    <a:pt x="26" y="405"/>
                    <a:pt x="11" y="397"/>
                    <a:pt x="0" y="384"/>
                  </a:cubicBezTo>
                  <a:cubicBezTo>
                    <a:pt x="0" y="485"/>
                    <a:pt x="0" y="485"/>
                    <a:pt x="0" y="485"/>
                  </a:cubicBezTo>
                  <a:cubicBezTo>
                    <a:pt x="0" y="493"/>
                    <a:pt x="7" y="500"/>
                    <a:pt x="15" y="500"/>
                  </a:cubicBezTo>
                  <a:cubicBezTo>
                    <a:pt x="216" y="500"/>
                    <a:pt x="216" y="500"/>
                    <a:pt x="216" y="500"/>
                  </a:cubicBezTo>
                  <a:cubicBezTo>
                    <a:pt x="221" y="502"/>
                    <a:pt x="225" y="505"/>
                    <a:pt x="225" y="511"/>
                  </a:cubicBezTo>
                  <a:cubicBezTo>
                    <a:pt x="226" y="521"/>
                    <a:pt x="226" y="531"/>
                    <a:pt x="216" y="538"/>
                  </a:cubicBezTo>
                  <a:cubicBezTo>
                    <a:pt x="211" y="541"/>
                    <a:pt x="205" y="544"/>
                    <a:pt x="199" y="547"/>
                  </a:cubicBezTo>
                  <a:cubicBezTo>
                    <a:pt x="183" y="558"/>
                    <a:pt x="181" y="579"/>
                    <a:pt x="196" y="592"/>
                  </a:cubicBezTo>
                  <a:cubicBezTo>
                    <a:pt x="211" y="604"/>
                    <a:pt x="233" y="609"/>
                    <a:pt x="252" y="609"/>
                  </a:cubicBezTo>
                  <a:cubicBezTo>
                    <a:pt x="272" y="609"/>
                    <a:pt x="294" y="604"/>
                    <a:pt x="309" y="592"/>
                  </a:cubicBezTo>
                  <a:cubicBezTo>
                    <a:pt x="324" y="579"/>
                    <a:pt x="322" y="558"/>
                    <a:pt x="306" y="547"/>
                  </a:cubicBezTo>
                  <a:cubicBezTo>
                    <a:pt x="300" y="544"/>
                    <a:pt x="294" y="541"/>
                    <a:pt x="289" y="538"/>
                  </a:cubicBezTo>
                  <a:cubicBezTo>
                    <a:pt x="279" y="531"/>
                    <a:pt x="279" y="521"/>
                    <a:pt x="279" y="511"/>
                  </a:cubicBezTo>
                  <a:cubicBezTo>
                    <a:pt x="280" y="505"/>
                    <a:pt x="284" y="502"/>
                    <a:pt x="289" y="500"/>
                  </a:cubicBezTo>
                  <a:cubicBezTo>
                    <a:pt x="547" y="500"/>
                    <a:pt x="547" y="500"/>
                    <a:pt x="547" y="500"/>
                  </a:cubicBezTo>
                  <a:cubicBezTo>
                    <a:pt x="554" y="500"/>
                    <a:pt x="559" y="496"/>
                    <a:pt x="561" y="490"/>
                  </a:cubicBezTo>
                  <a:cubicBezTo>
                    <a:pt x="574" y="451"/>
                    <a:pt x="583" y="411"/>
                    <a:pt x="588" y="368"/>
                  </a:cubicBezTo>
                  <a:cubicBezTo>
                    <a:pt x="606" y="217"/>
                    <a:pt x="540" y="101"/>
                    <a:pt x="397" y="4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83714" y="-20156"/>
            <a:ext cx="1383540" cy="13471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116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6"/>
          <p:cNvSpPr txBox="1">
            <a:spLocks noGrp="1"/>
          </p:cNvSpPr>
          <p:nvPr>
            <p:ph type="title"/>
          </p:nvPr>
        </p:nvSpPr>
        <p:spPr>
          <a:xfrm>
            <a:off x="795175" y="718363"/>
            <a:ext cx="7761600" cy="642925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ctr"/>
            <a:r>
              <a:rPr lang="ru-RU" sz="3600" dirty="0" smtClean="0">
                <a:solidFill>
                  <a:srgbClr val="002060"/>
                </a:solidFill>
              </a:rPr>
              <a:t>Военно-патриотическое направление</a:t>
            </a:r>
            <a:endParaRPr sz="3600" dirty="0">
              <a:solidFill>
                <a:srgbClr val="002060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734" y="1794442"/>
            <a:ext cx="4575020" cy="3272991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90256" y="1072704"/>
            <a:ext cx="4200859" cy="3325921"/>
          </a:xfrm>
          <a:prstGeom prst="rect">
            <a:avLst/>
          </a:prstGeom>
        </p:spPr>
      </p:pic>
      <p:sp>
        <p:nvSpPr>
          <p:cNvPr id="100" name="Google Shape;100;p16"/>
          <p:cNvSpPr txBox="1">
            <a:spLocks noGrp="1"/>
          </p:cNvSpPr>
          <p:nvPr>
            <p:ph type="body" idx="1"/>
          </p:nvPr>
        </p:nvSpPr>
        <p:spPr>
          <a:xfrm>
            <a:off x="691199" y="1379913"/>
            <a:ext cx="8353048" cy="30000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76200" lvl="0" indent="0" algn="l" rtl="0">
              <a:spcBef>
                <a:spcPts val="600"/>
              </a:spcBef>
              <a:spcAft>
                <a:spcPts val="0"/>
              </a:spcAft>
              <a:buSzPts val="2400"/>
              <a:buNone/>
            </a:pPr>
            <a:endParaRPr dirty="0"/>
          </a:p>
        </p:txBody>
      </p:sp>
      <p:sp>
        <p:nvSpPr>
          <p:cNvPr id="101" name="Google Shape;101;p16"/>
          <p:cNvSpPr txBox="1">
            <a:spLocks noGrp="1"/>
          </p:cNvSpPr>
          <p:nvPr>
            <p:ph type="sldNum" idx="12"/>
          </p:nvPr>
        </p:nvSpPr>
        <p:spPr>
          <a:xfrm>
            <a:off x="8556775" y="4758433"/>
            <a:ext cx="548700" cy="30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12</a:t>
            </a:fld>
            <a:endParaRPr/>
          </a:p>
        </p:txBody>
      </p:sp>
      <p:grpSp>
        <p:nvGrpSpPr>
          <p:cNvPr id="5" name="Google Shape;578;p36"/>
          <p:cNvGrpSpPr/>
          <p:nvPr/>
        </p:nvGrpSpPr>
        <p:grpSpPr>
          <a:xfrm>
            <a:off x="154161" y="2288812"/>
            <a:ext cx="501485" cy="457588"/>
            <a:chOff x="570875" y="4322250"/>
            <a:chExt cx="443300" cy="443325"/>
          </a:xfrm>
        </p:grpSpPr>
        <p:sp>
          <p:nvSpPr>
            <p:cNvPr id="6" name="Google Shape;579;p36"/>
            <p:cNvSpPr/>
            <p:nvPr/>
          </p:nvSpPr>
          <p:spPr>
            <a:xfrm>
              <a:off x="570875" y="4322250"/>
              <a:ext cx="443300" cy="443325"/>
            </a:xfrm>
            <a:custGeom>
              <a:avLst/>
              <a:gdLst/>
              <a:ahLst/>
              <a:cxnLst/>
              <a:rect l="l" t="t" r="r" b="b"/>
              <a:pathLst>
                <a:path w="17732" h="17733" extrusionOk="0">
                  <a:moveTo>
                    <a:pt x="13091" y="2712"/>
                  </a:moveTo>
                  <a:lnTo>
                    <a:pt x="13286" y="2736"/>
                  </a:lnTo>
                  <a:lnTo>
                    <a:pt x="13506" y="2785"/>
                  </a:lnTo>
                  <a:lnTo>
                    <a:pt x="13702" y="2858"/>
                  </a:lnTo>
                  <a:lnTo>
                    <a:pt x="13873" y="2956"/>
                  </a:lnTo>
                  <a:lnTo>
                    <a:pt x="14068" y="3054"/>
                  </a:lnTo>
                  <a:lnTo>
                    <a:pt x="14239" y="3176"/>
                  </a:lnTo>
                  <a:lnTo>
                    <a:pt x="14410" y="3323"/>
                  </a:lnTo>
                  <a:lnTo>
                    <a:pt x="14556" y="3493"/>
                  </a:lnTo>
                  <a:lnTo>
                    <a:pt x="14679" y="3664"/>
                  </a:lnTo>
                  <a:lnTo>
                    <a:pt x="14776" y="3860"/>
                  </a:lnTo>
                  <a:lnTo>
                    <a:pt x="14874" y="4031"/>
                  </a:lnTo>
                  <a:lnTo>
                    <a:pt x="14947" y="4226"/>
                  </a:lnTo>
                  <a:lnTo>
                    <a:pt x="14996" y="4446"/>
                  </a:lnTo>
                  <a:lnTo>
                    <a:pt x="15021" y="4641"/>
                  </a:lnTo>
                  <a:lnTo>
                    <a:pt x="15021" y="4861"/>
                  </a:lnTo>
                  <a:lnTo>
                    <a:pt x="15021" y="5057"/>
                  </a:lnTo>
                  <a:lnTo>
                    <a:pt x="14996" y="5252"/>
                  </a:lnTo>
                  <a:lnTo>
                    <a:pt x="14947" y="5472"/>
                  </a:lnTo>
                  <a:lnTo>
                    <a:pt x="14874" y="5667"/>
                  </a:lnTo>
                  <a:lnTo>
                    <a:pt x="14776" y="5838"/>
                  </a:lnTo>
                  <a:lnTo>
                    <a:pt x="14679" y="6033"/>
                  </a:lnTo>
                  <a:lnTo>
                    <a:pt x="14556" y="6204"/>
                  </a:lnTo>
                  <a:lnTo>
                    <a:pt x="14410" y="6375"/>
                  </a:lnTo>
                  <a:lnTo>
                    <a:pt x="13433" y="7328"/>
                  </a:lnTo>
                  <a:lnTo>
                    <a:pt x="13311" y="7426"/>
                  </a:lnTo>
                  <a:lnTo>
                    <a:pt x="13189" y="7499"/>
                  </a:lnTo>
                  <a:lnTo>
                    <a:pt x="13042" y="7548"/>
                  </a:lnTo>
                  <a:lnTo>
                    <a:pt x="12871" y="7572"/>
                  </a:lnTo>
                  <a:lnTo>
                    <a:pt x="12725" y="7548"/>
                  </a:lnTo>
                  <a:lnTo>
                    <a:pt x="12578" y="7499"/>
                  </a:lnTo>
                  <a:lnTo>
                    <a:pt x="12456" y="7426"/>
                  </a:lnTo>
                  <a:lnTo>
                    <a:pt x="12334" y="7328"/>
                  </a:lnTo>
                  <a:lnTo>
                    <a:pt x="10405" y="5398"/>
                  </a:lnTo>
                  <a:lnTo>
                    <a:pt x="10307" y="5276"/>
                  </a:lnTo>
                  <a:lnTo>
                    <a:pt x="10234" y="5154"/>
                  </a:lnTo>
                  <a:lnTo>
                    <a:pt x="10185" y="5008"/>
                  </a:lnTo>
                  <a:lnTo>
                    <a:pt x="10160" y="4861"/>
                  </a:lnTo>
                  <a:lnTo>
                    <a:pt x="10185" y="4690"/>
                  </a:lnTo>
                  <a:lnTo>
                    <a:pt x="10234" y="4544"/>
                  </a:lnTo>
                  <a:lnTo>
                    <a:pt x="10307" y="4422"/>
                  </a:lnTo>
                  <a:lnTo>
                    <a:pt x="10405" y="4299"/>
                  </a:lnTo>
                  <a:lnTo>
                    <a:pt x="11357" y="3323"/>
                  </a:lnTo>
                  <a:lnTo>
                    <a:pt x="11528" y="3176"/>
                  </a:lnTo>
                  <a:lnTo>
                    <a:pt x="11699" y="3054"/>
                  </a:lnTo>
                  <a:lnTo>
                    <a:pt x="11894" y="2956"/>
                  </a:lnTo>
                  <a:lnTo>
                    <a:pt x="12065" y="2858"/>
                  </a:lnTo>
                  <a:lnTo>
                    <a:pt x="12261" y="2785"/>
                  </a:lnTo>
                  <a:lnTo>
                    <a:pt x="12481" y="2736"/>
                  </a:lnTo>
                  <a:lnTo>
                    <a:pt x="12676" y="2712"/>
                  </a:lnTo>
                  <a:close/>
                  <a:moveTo>
                    <a:pt x="8377" y="8867"/>
                  </a:moveTo>
                  <a:lnTo>
                    <a:pt x="8475" y="8891"/>
                  </a:lnTo>
                  <a:lnTo>
                    <a:pt x="8548" y="8915"/>
                  </a:lnTo>
                  <a:lnTo>
                    <a:pt x="8646" y="8964"/>
                  </a:lnTo>
                  <a:lnTo>
                    <a:pt x="8719" y="9013"/>
                  </a:lnTo>
                  <a:lnTo>
                    <a:pt x="8768" y="9086"/>
                  </a:lnTo>
                  <a:lnTo>
                    <a:pt x="8817" y="9184"/>
                  </a:lnTo>
                  <a:lnTo>
                    <a:pt x="8841" y="9257"/>
                  </a:lnTo>
                  <a:lnTo>
                    <a:pt x="8866" y="9355"/>
                  </a:lnTo>
                  <a:lnTo>
                    <a:pt x="8841" y="9453"/>
                  </a:lnTo>
                  <a:lnTo>
                    <a:pt x="8817" y="9550"/>
                  </a:lnTo>
                  <a:lnTo>
                    <a:pt x="8768" y="9624"/>
                  </a:lnTo>
                  <a:lnTo>
                    <a:pt x="8719" y="9697"/>
                  </a:lnTo>
                  <a:lnTo>
                    <a:pt x="6179" y="12237"/>
                  </a:lnTo>
                  <a:lnTo>
                    <a:pt x="6106" y="12310"/>
                  </a:lnTo>
                  <a:lnTo>
                    <a:pt x="6033" y="12359"/>
                  </a:lnTo>
                  <a:lnTo>
                    <a:pt x="5935" y="12383"/>
                  </a:lnTo>
                  <a:lnTo>
                    <a:pt x="5740" y="12383"/>
                  </a:lnTo>
                  <a:lnTo>
                    <a:pt x="5642" y="12359"/>
                  </a:lnTo>
                  <a:lnTo>
                    <a:pt x="5569" y="12310"/>
                  </a:lnTo>
                  <a:lnTo>
                    <a:pt x="5496" y="12237"/>
                  </a:lnTo>
                  <a:lnTo>
                    <a:pt x="5422" y="12164"/>
                  </a:lnTo>
                  <a:lnTo>
                    <a:pt x="5373" y="12090"/>
                  </a:lnTo>
                  <a:lnTo>
                    <a:pt x="5349" y="11993"/>
                  </a:lnTo>
                  <a:lnTo>
                    <a:pt x="5349" y="11895"/>
                  </a:lnTo>
                  <a:lnTo>
                    <a:pt x="5349" y="11797"/>
                  </a:lnTo>
                  <a:lnTo>
                    <a:pt x="5373" y="11700"/>
                  </a:lnTo>
                  <a:lnTo>
                    <a:pt x="5422" y="11626"/>
                  </a:lnTo>
                  <a:lnTo>
                    <a:pt x="5496" y="11553"/>
                  </a:lnTo>
                  <a:lnTo>
                    <a:pt x="8036" y="9013"/>
                  </a:lnTo>
                  <a:lnTo>
                    <a:pt x="8109" y="8964"/>
                  </a:lnTo>
                  <a:lnTo>
                    <a:pt x="8182" y="8915"/>
                  </a:lnTo>
                  <a:lnTo>
                    <a:pt x="8280" y="8891"/>
                  </a:lnTo>
                  <a:lnTo>
                    <a:pt x="8377" y="8867"/>
                  </a:lnTo>
                  <a:close/>
                  <a:moveTo>
                    <a:pt x="14825" y="1"/>
                  </a:moveTo>
                  <a:lnTo>
                    <a:pt x="14288" y="25"/>
                  </a:lnTo>
                  <a:lnTo>
                    <a:pt x="13751" y="50"/>
                  </a:lnTo>
                  <a:lnTo>
                    <a:pt x="13213" y="123"/>
                  </a:lnTo>
                  <a:lnTo>
                    <a:pt x="12676" y="245"/>
                  </a:lnTo>
                  <a:lnTo>
                    <a:pt x="12163" y="367"/>
                  </a:lnTo>
                  <a:lnTo>
                    <a:pt x="11675" y="538"/>
                  </a:lnTo>
                  <a:lnTo>
                    <a:pt x="11235" y="758"/>
                  </a:lnTo>
                  <a:lnTo>
                    <a:pt x="11015" y="856"/>
                  </a:lnTo>
                  <a:lnTo>
                    <a:pt x="10844" y="1002"/>
                  </a:lnTo>
                  <a:lnTo>
                    <a:pt x="10649" y="1124"/>
                  </a:lnTo>
                  <a:lnTo>
                    <a:pt x="10502" y="1271"/>
                  </a:lnTo>
                  <a:lnTo>
                    <a:pt x="5544" y="6229"/>
                  </a:lnTo>
                  <a:lnTo>
                    <a:pt x="391" y="6229"/>
                  </a:lnTo>
                  <a:lnTo>
                    <a:pt x="245" y="6253"/>
                  </a:lnTo>
                  <a:lnTo>
                    <a:pt x="147" y="6278"/>
                  </a:lnTo>
                  <a:lnTo>
                    <a:pt x="49" y="6327"/>
                  </a:lnTo>
                  <a:lnTo>
                    <a:pt x="0" y="6400"/>
                  </a:lnTo>
                  <a:lnTo>
                    <a:pt x="0" y="6473"/>
                  </a:lnTo>
                  <a:lnTo>
                    <a:pt x="25" y="6571"/>
                  </a:lnTo>
                  <a:lnTo>
                    <a:pt x="74" y="6668"/>
                  </a:lnTo>
                  <a:lnTo>
                    <a:pt x="171" y="6791"/>
                  </a:lnTo>
                  <a:lnTo>
                    <a:pt x="2589" y="9184"/>
                  </a:lnTo>
                  <a:lnTo>
                    <a:pt x="2272" y="9502"/>
                  </a:lnTo>
                  <a:lnTo>
                    <a:pt x="953" y="9746"/>
                  </a:lnTo>
                  <a:lnTo>
                    <a:pt x="806" y="9795"/>
                  </a:lnTo>
                  <a:lnTo>
                    <a:pt x="684" y="9843"/>
                  </a:lnTo>
                  <a:lnTo>
                    <a:pt x="611" y="9941"/>
                  </a:lnTo>
                  <a:lnTo>
                    <a:pt x="562" y="10014"/>
                  </a:lnTo>
                  <a:lnTo>
                    <a:pt x="562" y="10112"/>
                  </a:lnTo>
                  <a:lnTo>
                    <a:pt x="586" y="10234"/>
                  </a:lnTo>
                  <a:lnTo>
                    <a:pt x="635" y="10332"/>
                  </a:lnTo>
                  <a:lnTo>
                    <a:pt x="733" y="10454"/>
                  </a:lnTo>
                  <a:lnTo>
                    <a:pt x="7278" y="16999"/>
                  </a:lnTo>
                  <a:lnTo>
                    <a:pt x="7401" y="17097"/>
                  </a:lnTo>
                  <a:lnTo>
                    <a:pt x="7498" y="17146"/>
                  </a:lnTo>
                  <a:lnTo>
                    <a:pt x="7620" y="17170"/>
                  </a:lnTo>
                  <a:lnTo>
                    <a:pt x="7718" y="17170"/>
                  </a:lnTo>
                  <a:lnTo>
                    <a:pt x="7791" y="17122"/>
                  </a:lnTo>
                  <a:lnTo>
                    <a:pt x="7889" y="17048"/>
                  </a:lnTo>
                  <a:lnTo>
                    <a:pt x="7938" y="16926"/>
                  </a:lnTo>
                  <a:lnTo>
                    <a:pt x="7987" y="16780"/>
                  </a:lnTo>
                  <a:lnTo>
                    <a:pt x="8231" y="15461"/>
                  </a:lnTo>
                  <a:lnTo>
                    <a:pt x="8548" y="15143"/>
                  </a:lnTo>
                  <a:lnTo>
                    <a:pt x="10942" y="17561"/>
                  </a:lnTo>
                  <a:lnTo>
                    <a:pt x="11064" y="17659"/>
                  </a:lnTo>
                  <a:lnTo>
                    <a:pt x="11162" y="17708"/>
                  </a:lnTo>
                  <a:lnTo>
                    <a:pt x="11259" y="17732"/>
                  </a:lnTo>
                  <a:lnTo>
                    <a:pt x="11333" y="17732"/>
                  </a:lnTo>
                  <a:lnTo>
                    <a:pt x="11406" y="17683"/>
                  </a:lnTo>
                  <a:lnTo>
                    <a:pt x="11455" y="17586"/>
                  </a:lnTo>
                  <a:lnTo>
                    <a:pt x="11479" y="17488"/>
                  </a:lnTo>
                  <a:lnTo>
                    <a:pt x="11504" y="17341"/>
                  </a:lnTo>
                  <a:lnTo>
                    <a:pt x="11504" y="12188"/>
                  </a:lnTo>
                  <a:lnTo>
                    <a:pt x="16461" y="7230"/>
                  </a:lnTo>
                  <a:lnTo>
                    <a:pt x="16608" y="7084"/>
                  </a:lnTo>
                  <a:lnTo>
                    <a:pt x="16730" y="6888"/>
                  </a:lnTo>
                  <a:lnTo>
                    <a:pt x="16877" y="6693"/>
                  </a:lnTo>
                  <a:lnTo>
                    <a:pt x="16974" y="6498"/>
                  </a:lnTo>
                  <a:lnTo>
                    <a:pt x="17194" y="6058"/>
                  </a:lnTo>
                  <a:lnTo>
                    <a:pt x="17365" y="5569"/>
                  </a:lnTo>
                  <a:lnTo>
                    <a:pt x="17487" y="5057"/>
                  </a:lnTo>
                  <a:lnTo>
                    <a:pt x="17609" y="4519"/>
                  </a:lnTo>
                  <a:lnTo>
                    <a:pt x="17683" y="3982"/>
                  </a:lnTo>
                  <a:lnTo>
                    <a:pt x="17707" y="3445"/>
                  </a:lnTo>
                  <a:lnTo>
                    <a:pt x="17731" y="2907"/>
                  </a:lnTo>
                  <a:lnTo>
                    <a:pt x="17731" y="2419"/>
                  </a:lnTo>
                  <a:lnTo>
                    <a:pt x="17707" y="1955"/>
                  </a:lnTo>
                  <a:lnTo>
                    <a:pt x="17658" y="1515"/>
                  </a:lnTo>
                  <a:lnTo>
                    <a:pt x="17585" y="1149"/>
                  </a:lnTo>
                  <a:lnTo>
                    <a:pt x="17512" y="831"/>
                  </a:lnTo>
                  <a:lnTo>
                    <a:pt x="17414" y="587"/>
                  </a:lnTo>
                  <a:lnTo>
                    <a:pt x="17341" y="489"/>
                  </a:lnTo>
                  <a:lnTo>
                    <a:pt x="17292" y="441"/>
                  </a:lnTo>
                  <a:lnTo>
                    <a:pt x="17243" y="392"/>
                  </a:lnTo>
                  <a:lnTo>
                    <a:pt x="17145" y="318"/>
                  </a:lnTo>
                  <a:lnTo>
                    <a:pt x="16901" y="221"/>
                  </a:lnTo>
                  <a:lnTo>
                    <a:pt x="16584" y="148"/>
                  </a:lnTo>
                  <a:lnTo>
                    <a:pt x="16217" y="74"/>
                  </a:lnTo>
                  <a:lnTo>
                    <a:pt x="15778" y="25"/>
                  </a:lnTo>
                  <a:lnTo>
                    <a:pt x="1531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580;p36"/>
            <p:cNvSpPr/>
            <p:nvPr/>
          </p:nvSpPr>
          <p:spPr>
            <a:xfrm>
              <a:off x="597725" y="4665400"/>
              <a:ext cx="73300" cy="73300"/>
            </a:xfrm>
            <a:custGeom>
              <a:avLst/>
              <a:gdLst/>
              <a:ahLst/>
              <a:cxnLst/>
              <a:rect l="l" t="t" r="r" b="b"/>
              <a:pathLst>
                <a:path w="2932" h="2932" extrusionOk="0">
                  <a:moveTo>
                    <a:pt x="2028" y="1"/>
                  </a:moveTo>
                  <a:lnTo>
                    <a:pt x="1857" y="25"/>
                  </a:lnTo>
                  <a:lnTo>
                    <a:pt x="1686" y="74"/>
                  </a:lnTo>
                  <a:lnTo>
                    <a:pt x="1515" y="147"/>
                  </a:lnTo>
                  <a:lnTo>
                    <a:pt x="1369" y="269"/>
                  </a:lnTo>
                  <a:lnTo>
                    <a:pt x="1222" y="489"/>
                  </a:lnTo>
                  <a:lnTo>
                    <a:pt x="1002" y="831"/>
                  </a:lnTo>
                  <a:lnTo>
                    <a:pt x="563" y="1735"/>
                  </a:lnTo>
                  <a:lnTo>
                    <a:pt x="172" y="2565"/>
                  </a:lnTo>
                  <a:lnTo>
                    <a:pt x="1" y="2932"/>
                  </a:lnTo>
                  <a:lnTo>
                    <a:pt x="1" y="2932"/>
                  </a:lnTo>
                  <a:lnTo>
                    <a:pt x="367" y="2761"/>
                  </a:lnTo>
                  <a:lnTo>
                    <a:pt x="1198" y="2370"/>
                  </a:lnTo>
                  <a:lnTo>
                    <a:pt x="2101" y="1930"/>
                  </a:lnTo>
                  <a:lnTo>
                    <a:pt x="2443" y="1710"/>
                  </a:lnTo>
                  <a:lnTo>
                    <a:pt x="2663" y="1564"/>
                  </a:lnTo>
                  <a:lnTo>
                    <a:pt x="2785" y="1417"/>
                  </a:lnTo>
                  <a:lnTo>
                    <a:pt x="2858" y="1246"/>
                  </a:lnTo>
                  <a:lnTo>
                    <a:pt x="2907" y="1075"/>
                  </a:lnTo>
                  <a:lnTo>
                    <a:pt x="2932" y="904"/>
                  </a:lnTo>
                  <a:lnTo>
                    <a:pt x="2907" y="733"/>
                  </a:lnTo>
                  <a:lnTo>
                    <a:pt x="2858" y="562"/>
                  </a:lnTo>
                  <a:lnTo>
                    <a:pt x="2785" y="416"/>
                  </a:lnTo>
                  <a:lnTo>
                    <a:pt x="2663" y="269"/>
                  </a:lnTo>
                  <a:lnTo>
                    <a:pt x="2517" y="147"/>
                  </a:lnTo>
                  <a:lnTo>
                    <a:pt x="2370" y="74"/>
                  </a:lnTo>
                  <a:lnTo>
                    <a:pt x="2199" y="25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581;p36"/>
            <p:cNvSpPr/>
            <p:nvPr/>
          </p:nvSpPr>
          <p:spPr>
            <a:xfrm>
              <a:off x="654525" y="4708150"/>
              <a:ext cx="47025" cy="47025"/>
            </a:xfrm>
            <a:custGeom>
              <a:avLst/>
              <a:gdLst/>
              <a:ahLst/>
              <a:cxnLst/>
              <a:rect l="l" t="t" r="r" b="b"/>
              <a:pathLst>
                <a:path w="1881" h="1881" extrusionOk="0">
                  <a:moveTo>
                    <a:pt x="1124" y="0"/>
                  </a:moveTo>
                  <a:lnTo>
                    <a:pt x="977" y="25"/>
                  </a:lnTo>
                  <a:lnTo>
                    <a:pt x="831" y="74"/>
                  </a:lnTo>
                  <a:lnTo>
                    <a:pt x="709" y="147"/>
                  </a:lnTo>
                  <a:lnTo>
                    <a:pt x="586" y="245"/>
                  </a:lnTo>
                  <a:lnTo>
                    <a:pt x="464" y="391"/>
                  </a:lnTo>
                  <a:lnTo>
                    <a:pt x="367" y="611"/>
                  </a:lnTo>
                  <a:lnTo>
                    <a:pt x="269" y="880"/>
                  </a:lnTo>
                  <a:lnTo>
                    <a:pt x="171" y="1173"/>
                  </a:lnTo>
                  <a:lnTo>
                    <a:pt x="49" y="1686"/>
                  </a:lnTo>
                  <a:lnTo>
                    <a:pt x="0" y="1881"/>
                  </a:lnTo>
                  <a:lnTo>
                    <a:pt x="0" y="1881"/>
                  </a:lnTo>
                  <a:lnTo>
                    <a:pt x="220" y="1857"/>
                  </a:lnTo>
                  <a:lnTo>
                    <a:pt x="733" y="1710"/>
                  </a:lnTo>
                  <a:lnTo>
                    <a:pt x="1002" y="1637"/>
                  </a:lnTo>
                  <a:lnTo>
                    <a:pt x="1270" y="1539"/>
                  </a:lnTo>
                  <a:lnTo>
                    <a:pt x="1515" y="1417"/>
                  </a:lnTo>
                  <a:lnTo>
                    <a:pt x="1661" y="1319"/>
                  </a:lnTo>
                  <a:lnTo>
                    <a:pt x="1759" y="1197"/>
                  </a:lnTo>
                  <a:lnTo>
                    <a:pt x="1832" y="1051"/>
                  </a:lnTo>
                  <a:lnTo>
                    <a:pt x="1881" y="928"/>
                  </a:lnTo>
                  <a:lnTo>
                    <a:pt x="1881" y="782"/>
                  </a:lnTo>
                  <a:lnTo>
                    <a:pt x="1881" y="635"/>
                  </a:lnTo>
                  <a:lnTo>
                    <a:pt x="1832" y="489"/>
                  </a:lnTo>
                  <a:lnTo>
                    <a:pt x="1759" y="367"/>
                  </a:lnTo>
                  <a:lnTo>
                    <a:pt x="1661" y="245"/>
                  </a:lnTo>
                  <a:lnTo>
                    <a:pt x="1539" y="147"/>
                  </a:lnTo>
                  <a:lnTo>
                    <a:pt x="1417" y="74"/>
                  </a:lnTo>
                  <a:lnTo>
                    <a:pt x="1270" y="25"/>
                  </a:lnTo>
                  <a:lnTo>
                    <a:pt x="112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582;p36"/>
            <p:cNvSpPr/>
            <p:nvPr/>
          </p:nvSpPr>
          <p:spPr>
            <a:xfrm>
              <a:off x="581250" y="4634875"/>
              <a:ext cx="47050" cy="47050"/>
            </a:xfrm>
            <a:custGeom>
              <a:avLst/>
              <a:gdLst/>
              <a:ahLst/>
              <a:cxnLst/>
              <a:rect l="l" t="t" r="r" b="b"/>
              <a:pathLst>
                <a:path w="1882" h="1882" extrusionOk="0">
                  <a:moveTo>
                    <a:pt x="953" y="1"/>
                  </a:moveTo>
                  <a:lnTo>
                    <a:pt x="831" y="49"/>
                  </a:lnTo>
                  <a:lnTo>
                    <a:pt x="684" y="123"/>
                  </a:lnTo>
                  <a:lnTo>
                    <a:pt x="562" y="220"/>
                  </a:lnTo>
                  <a:lnTo>
                    <a:pt x="465" y="367"/>
                  </a:lnTo>
                  <a:lnTo>
                    <a:pt x="342" y="611"/>
                  </a:lnTo>
                  <a:lnTo>
                    <a:pt x="245" y="880"/>
                  </a:lnTo>
                  <a:lnTo>
                    <a:pt x="171" y="1148"/>
                  </a:lnTo>
                  <a:lnTo>
                    <a:pt x="25" y="1661"/>
                  </a:lnTo>
                  <a:lnTo>
                    <a:pt x="1" y="1881"/>
                  </a:lnTo>
                  <a:lnTo>
                    <a:pt x="196" y="1832"/>
                  </a:lnTo>
                  <a:lnTo>
                    <a:pt x="709" y="1710"/>
                  </a:lnTo>
                  <a:lnTo>
                    <a:pt x="1002" y="1613"/>
                  </a:lnTo>
                  <a:lnTo>
                    <a:pt x="1271" y="1515"/>
                  </a:lnTo>
                  <a:lnTo>
                    <a:pt x="1490" y="1417"/>
                  </a:lnTo>
                  <a:lnTo>
                    <a:pt x="1637" y="1295"/>
                  </a:lnTo>
                  <a:lnTo>
                    <a:pt x="1735" y="1173"/>
                  </a:lnTo>
                  <a:lnTo>
                    <a:pt x="1808" y="1051"/>
                  </a:lnTo>
                  <a:lnTo>
                    <a:pt x="1857" y="904"/>
                  </a:lnTo>
                  <a:lnTo>
                    <a:pt x="1881" y="758"/>
                  </a:lnTo>
                  <a:lnTo>
                    <a:pt x="1857" y="611"/>
                  </a:lnTo>
                  <a:lnTo>
                    <a:pt x="1808" y="465"/>
                  </a:lnTo>
                  <a:lnTo>
                    <a:pt x="1735" y="343"/>
                  </a:lnTo>
                  <a:lnTo>
                    <a:pt x="1637" y="220"/>
                  </a:lnTo>
                  <a:lnTo>
                    <a:pt x="1515" y="123"/>
                  </a:lnTo>
                  <a:lnTo>
                    <a:pt x="1393" y="49"/>
                  </a:lnTo>
                  <a:lnTo>
                    <a:pt x="12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-1811396" y="4604544"/>
            <a:ext cx="36420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👪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150" y="3610669"/>
            <a:ext cx="537039" cy="396942"/>
          </a:xfrm>
          <a:prstGeom prst="rect">
            <a:avLst/>
          </a:prstGeom>
        </p:spPr>
      </p:pic>
      <p:grpSp>
        <p:nvGrpSpPr>
          <p:cNvPr id="22" name="Google Shape;588;p36"/>
          <p:cNvGrpSpPr/>
          <p:nvPr/>
        </p:nvGrpSpPr>
        <p:grpSpPr>
          <a:xfrm>
            <a:off x="278204" y="1521741"/>
            <a:ext cx="387969" cy="524104"/>
            <a:chOff x="2624850" y="4296000"/>
            <a:chExt cx="380400" cy="495825"/>
          </a:xfrm>
        </p:grpSpPr>
        <p:sp>
          <p:nvSpPr>
            <p:cNvPr id="23" name="Google Shape;589;p36"/>
            <p:cNvSpPr/>
            <p:nvPr/>
          </p:nvSpPr>
          <p:spPr>
            <a:xfrm>
              <a:off x="2845875" y="4296000"/>
              <a:ext cx="126425" cy="125800"/>
            </a:xfrm>
            <a:custGeom>
              <a:avLst/>
              <a:gdLst/>
              <a:ahLst/>
              <a:cxnLst/>
              <a:rect l="l" t="t" r="r" b="b"/>
              <a:pathLst>
                <a:path w="5057" h="5032" extrusionOk="0">
                  <a:moveTo>
                    <a:pt x="4812" y="1"/>
                  </a:moveTo>
                  <a:lnTo>
                    <a:pt x="4372" y="74"/>
                  </a:lnTo>
                  <a:lnTo>
                    <a:pt x="3762" y="196"/>
                  </a:lnTo>
                  <a:lnTo>
                    <a:pt x="3053" y="392"/>
                  </a:lnTo>
                  <a:lnTo>
                    <a:pt x="2321" y="636"/>
                  </a:lnTo>
                  <a:lnTo>
                    <a:pt x="1612" y="929"/>
                  </a:lnTo>
                  <a:lnTo>
                    <a:pt x="1295" y="1075"/>
                  </a:lnTo>
                  <a:lnTo>
                    <a:pt x="1026" y="1222"/>
                  </a:lnTo>
                  <a:lnTo>
                    <a:pt x="782" y="1368"/>
                  </a:lnTo>
                  <a:lnTo>
                    <a:pt x="611" y="1515"/>
                  </a:lnTo>
                  <a:lnTo>
                    <a:pt x="489" y="1662"/>
                  </a:lnTo>
                  <a:lnTo>
                    <a:pt x="367" y="1808"/>
                  </a:lnTo>
                  <a:lnTo>
                    <a:pt x="269" y="1979"/>
                  </a:lnTo>
                  <a:lnTo>
                    <a:pt x="172" y="2150"/>
                  </a:lnTo>
                  <a:lnTo>
                    <a:pt x="123" y="2321"/>
                  </a:lnTo>
                  <a:lnTo>
                    <a:pt x="74" y="2492"/>
                  </a:lnTo>
                  <a:lnTo>
                    <a:pt x="25" y="2687"/>
                  </a:lnTo>
                  <a:lnTo>
                    <a:pt x="1" y="2858"/>
                  </a:lnTo>
                  <a:lnTo>
                    <a:pt x="1" y="3054"/>
                  </a:lnTo>
                  <a:lnTo>
                    <a:pt x="25" y="3225"/>
                  </a:lnTo>
                  <a:lnTo>
                    <a:pt x="49" y="3420"/>
                  </a:lnTo>
                  <a:lnTo>
                    <a:pt x="98" y="3591"/>
                  </a:lnTo>
                  <a:lnTo>
                    <a:pt x="172" y="3762"/>
                  </a:lnTo>
                  <a:lnTo>
                    <a:pt x="245" y="3933"/>
                  </a:lnTo>
                  <a:lnTo>
                    <a:pt x="342" y="4104"/>
                  </a:lnTo>
                  <a:lnTo>
                    <a:pt x="440" y="4250"/>
                  </a:lnTo>
                  <a:lnTo>
                    <a:pt x="2638" y="2052"/>
                  </a:lnTo>
                  <a:lnTo>
                    <a:pt x="2736" y="2003"/>
                  </a:lnTo>
                  <a:lnTo>
                    <a:pt x="2809" y="1979"/>
                  </a:lnTo>
                  <a:lnTo>
                    <a:pt x="2907" y="2003"/>
                  </a:lnTo>
                  <a:lnTo>
                    <a:pt x="2980" y="2052"/>
                  </a:lnTo>
                  <a:lnTo>
                    <a:pt x="3029" y="2126"/>
                  </a:lnTo>
                  <a:lnTo>
                    <a:pt x="3053" y="2223"/>
                  </a:lnTo>
                  <a:lnTo>
                    <a:pt x="3029" y="2321"/>
                  </a:lnTo>
                  <a:lnTo>
                    <a:pt x="2980" y="2394"/>
                  </a:lnTo>
                  <a:lnTo>
                    <a:pt x="782" y="4592"/>
                  </a:lnTo>
                  <a:lnTo>
                    <a:pt x="953" y="4690"/>
                  </a:lnTo>
                  <a:lnTo>
                    <a:pt x="1100" y="4788"/>
                  </a:lnTo>
                  <a:lnTo>
                    <a:pt x="1271" y="4885"/>
                  </a:lnTo>
                  <a:lnTo>
                    <a:pt x="1466" y="4934"/>
                  </a:lnTo>
                  <a:lnTo>
                    <a:pt x="1637" y="4983"/>
                  </a:lnTo>
                  <a:lnTo>
                    <a:pt x="1808" y="5008"/>
                  </a:lnTo>
                  <a:lnTo>
                    <a:pt x="2003" y="5032"/>
                  </a:lnTo>
                  <a:lnTo>
                    <a:pt x="2174" y="5032"/>
                  </a:lnTo>
                  <a:lnTo>
                    <a:pt x="2370" y="5008"/>
                  </a:lnTo>
                  <a:lnTo>
                    <a:pt x="2541" y="4983"/>
                  </a:lnTo>
                  <a:lnTo>
                    <a:pt x="2712" y="4934"/>
                  </a:lnTo>
                  <a:lnTo>
                    <a:pt x="2907" y="4861"/>
                  </a:lnTo>
                  <a:lnTo>
                    <a:pt x="3053" y="4788"/>
                  </a:lnTo>
                  <a:lnTo>
                    <a:pt x="3224" y="4690"/>
                  </a:lnTo>
                  <a:lnTo>
                    <a:pt x="3371" y="4568"/>
                  </a:lnTo>
                  <a:lnTo>
                    <a:pt x="3517" y="4421"/>
                  </a:lnTo>
                  <a:lnTo>
                    <a:pt x="3664" y="4250"/>
                  </a:lnTo>
                  <a:lnTo>
                    <a:pt x="3835" y="4006"/>
                  </a:lnTo>
                  <a:lnTo>
                    <a:pt x="3981" y="3738"/>
                  </a:lnTo>
                  <a:lnTo>
                    <a:pt x="4128" y="3420"/>
                  </a:lnTo>
                  <a:lnTo>
                    <a:pt x="4397" y="2736"/>
                  </a:lnTo>
                  <a:lnTo>
                    <a:pt x="4641" y="1979"/>
                  </a:lnTo>
                  <a:lnTo>
                    <a:pt x="4836" y="1271"/>
                  </a:lnTo>
                  <a:lnTo>
                    <a:pt x="4983" y="660"/>
                  </a:lnTo>
                  <a:lnTo>
                    <a:pt x="5032" y="221"/>
                  </a:lnTo>
                  <a:lnTo>
                    <a:pt x="5056" y="98"/>
                  </a:lnTo>
                  <a:lnTo>
                    <a:pt x="5032" y="25"/>
                  </a:lnTo>
                  <a:lnTo>
                    <a:pt x="495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590;p36"/>
            <p:cNvSpPr/>
            <p:nvPr/>
          </p:nvSpPr>
          <p:spPr>
            <a:xfrm>
              <a:off x="2635850" y="4316150"/>
              <a:ext cx="369400" cy="475675"/>
            </a:xfrm>
            <a:custGeom>
              <a:avLst/>
              <a:gdLst/>
              <a:ahLst/>
              <a:cxnLst/>
              <a:rect l="l" t="t" r="r" b="b"/>
              <a:pathLst>
                <a:path w="14776" h="19027" extrusionOk="0">
                  <a:moveTo>
                    <a:pt x="7400" y="1"/>
                  </a:moveTo>
                  <a:lnTo>
                    <a:pt x="7254" y="25"/>
                  </a:lnTo>
                  <a:lnTo>
                    <a:pt x="7132" y="50"/>
                  </a:lnTo>
                  <a:lnTo>
                    <a:pt x="7034" y="123"/>
                  </a:lnTo>
                  <a:lnTo>
                    <a:pt x="6936" y="196"/>
                  </a:lnTo>
                  <a:lnTo>
                    <a:pt x="6863" y="294"/>
                  </a:lnTo>
                  <a:lnTo>
                    <a:pt x="6790" y="392"/>
                  </a:lnTo>
                  <a:lnTo>
                    <a:pt x="6765" y="514"/>
                  </a:lnTo>
                  <a:lnTo>
                    <a:pt x="6741" y="636"/>
                  </a:lnTo>
                  <a:lnTo>
                    <a:pt x="6741" y="4226"/>
                  </a:lnTo>
                  <a:lnTo>
                    <a:pt x="6887" y="4592"/>
                  </a:lnTo>
                  <a:lnTo>
                    <a:pt x="7009" y="4959"/>
                  </a:lnTo>
                  <a:lnTo>
                    <a:pt x="7058" y="5325"/>
                  </a:lnTo>
                  <a:lnTo>
                    <a:pt x="7083" y="5716"/>
                  </a:lnTo>
                  <a:lnTo>
                    <a:pt x="7058" y="6107"/>
                  </a:lnTo>
                  <a:lnTo>
                    <a:pt x="7009" y="6473"/>
                  </a:lnTo>
                  <a:lnTo>
                    <a:pt x="6887" y="6864"/>
                  </a:lnTo>
                  <a:lnTo>
                    <a:pt x="6741" y="7230"/>
                  </a:lnTo>
                  <a:lnTo>
                    <a:pt x="6741" y="13629"/>
                  </a:lnTo>
                  <a:lnTo>
                    <a:pt x="6203" y="13678"/>
                  </a:lnTo>
                  <a:lnTo>
                    <a:pt x="5666" y="13775"/>
                  </a:lnTo>
                  <a:lnTo>
                    <a:pt x="5153" y="13897"/>
                  </a:lnTo>
                  <a:lnTo>
                    <a:pt x="4640" y="14044"/>
                  </a:lnTo>
                  <a:lnTo>
                    <a:pt x="4152" y="14239"/>
                  </a:lnTo>
                  <a:lnTo>
                    <a:pt x="3688" y="14459"/>
                  </a:lnTo>
                  <a:lnTo>
                    <a:pt x="3224" y="14703"/>
                  </a:lnTo>
                  <a:lnTo>
                    <a:pt x="2784" y="14972"/>
                  </a:lnTo>
                  <a:lnTo>
                    <a:pt x="2369" y="15265"/>
                  </a:lnTo>
                  <a:lnTo>
                    <a:pt x="1954" y="15583"/>
                  </a:lnTo>
                  <a:lnTo>
                    <a:pt x="1588" y="15925"/>
                  </a:lnTo>
                  <a:lnTo>
                    <a:pt x="1221" y="16291"/>
                  </a:lnTo>
                  <a:lnTo>
                    <a:pt x="879" y="16682"/>
                  </a:lnTo>
                  <a:lnTo>
                    <a:pt x="562" y="17097"/>
                  </a:lnTo>
                  <a:lnTo>
                    <a:pt x="269" y="17512"/>
                  </a:lnTo>
                  <a:lnTo>
                    <a:pt x="0" y="17952"/>
                  </a:lnTo>
                  <a:lnTo>
                    <a:pt x="293" y="18074"/>
                  </a:lnTo>
                  <a:lnTo>
                    <a:pt x="611" y="18196"/>
                  </a:lnTo>
                  <a:lnTo>
                    <a:pt x="1319" y="18391"/>
                  </a:lnTo>
                  <a:lnTo>
                    <a:pt x="2125" y="18587"/>
                  </a:lnTo>
                  <a:lnTo>
                    <a:pt x="3053" y="18733"/>
                  </a:lnTo>
                  <a:lnTo>
                    <a:pt x="4030" y="18855"/>
                  </a:lnTo>
                  <a:lnTo>
                    <a:pt x="5104" y="18953"/>
                  </a:lnTo>
                  <a:lnTo>
                    <a:pt x="6228" y="19002"/>
                  </a:lnTo>
                  <a:lnTo>
                    <a:pt x="7376" y="19026"/>
                  </a:lnTo>
                  <a:lnTo>
                    <a:pt x="8548" y="19002"/>
                  </a:lnTo>
                  <a:lnTo>
                    <a:pt x="9672" y="18953"/>
                  </a:lnTo>
                  <a:lnTo>
                    <a:pt x="10746" y="18855"/>
                  </a:lnTo>
                  <a:lnTo>
                    <a:pt x="11723" y="18733"/>
                  </a:lnTo>
                  <a:lnTo>
                    <a:pt x="12651" y="18587"/>
                  </a:lnTo>
                  <a:lnTo>
                    <a:pt x="13457" y="18391"/>
                  </a:lnTo>
                  <a:lnTo>
                    <a:pt x="14165" y="18196"/>
                  </a:lnTo>
                  <a:lnTo>
                    <a:pt x="14483" y="18074"/>
                  </a:lnTo>
                  <a:lnTo>
                    <a:pt x="14776" y="17952"/>
                  </a:lnTo>
                  <a:lnTo>
                    <a:pt x="14507" y="17512"/>
                  </a:lnTo>
                  <a:lnTo>
                    <a:pt x="14214" y="17097"/>
                  </a:lnTo>
                  <a:lnTo>
                    <a:pt x="13897" y="16682"/>
                  </a:lnTo>
                  <a:lnTo>
                    <a:pt x="13555" y="16291"/>
                  </a:lnTo>
                  <a:lnTo>
                    <a:pt x="13188" y="15925"/>
                  </a:lnTo>
                  <a:lnTo>
                    <a:pt x="12822" y="15583"/>
                  </a:lnTo>
                  <a:lnTo>
                    <a:pt x="12407" y="15265"/>
                  </a:lnTo>
                  <a:lnTo>
                    <a:pt x="11992" y="14972"/>
                  </a:lnTo>
                  <a:lnTo>
                    <a:pt x="11552" y="14703"/>
                  </a:lnTo>
                  <a:lnTo>
                    <a:pt x="11088" y="14459"/>
                  </a:lnTo>
                  <a:lnTo>
                    <a:pt x="10624" y="14239"/>
                  </a:lnTo>
                  <a:lnTo>
                    <a:pt x="10136" y="14044"/>
                  </a:lnTo>
                  <a:lnTo>
                    <a:pt x="9623" y="13897"/>
                  </a:lnTo>
                  <a:lnTo>
                    <a:pt x="9110" y="13775"/>
                  </a:lnTo>
                  <a:lnTo>
                    <a:pt x="8573" y="13678"/>
                  </a:lnTo>
                  <a:lnTo>
                    <a:pt x="8035" y="13629"/>
                  </a:lnTo>
                  <a:lnTo>
                    <a:pt x="8035" y="3347"/>
                  </a:lnTo>
                  <a:lnTo>
                    <a:pt x="7913" y="3054"/>
                  </a:lnTo>
                  <a:lnTo>
                    <a:pt x="7840" y="2761"/>
                  </a:lnTo>
                  <a:lnTo>
                    <a:pt x="7791" y="2467"/>
                  </a:lnTo>
                  <a:lnTo>
                    <a:pt x="7767" y="2174"/>
                  </a:lnTo>
                  <a:lnTo>
                    <a:pt x="7791" y="1857"/>
                  </a:lnTo>
                  <a:lnTo>
                    <a:pt x="7840" y="1564"/>
                  </a:lnTo>
                  <a:lnTo>
                    <a:pt x="7913" y="1271"/>
                  </a:lnTo>
                  <a:lnTo>
                    <a:pt x="8035" y="978"/>
                  </a:lnTo>
                  <a:lnTo>
                    <a:pt x="8035" y="636"/>
                  </a:lnTo>
                  <a:lnTo>
                    <a:pt x="8011" y="514"/>
                  </a:lnTo>
                  <a:lnTo>
                    <a:pt x="7986" y="392"/>
                  </a:lnTo>
                  <a:lnTo>
                    <a:pt x="7913" y="294"/>
                  </a:lnTo>
                  <a:lnTo>
                    <a:pt x="7840" y="196"/>
                  </a:lnTo>
                  <a:lnTo>
                    <a:pt x="7742" y="123"/>
                  </a:lnTo>
                  <a:lnTo>
                    <a:pt x="7644" y="50"/>
                  </a:lnTo>
                  <a:lnTo>
                    <a:pt x="7522" y="25"/>
                  </a:lnTo>
                  <a:lnTo>
                    <a:pt x="740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591;p36"/>
            <p:cNvSpPr/>
            <p:nvPr/>
          </p:nvSpPr>
          <p:spPr>
            <a:xfrm>
              <a:off x="2624850" y="4357675"/>
              <a:ext cx="171600" cy="171600"/>
            </a:xfrm>
            <a:custGeom>
              <a:avLst/>
              <a:gdLst/>
              <a:ahLst/>
              <a:cxnLst/>
              <a:rect l="l" t="t" r="r" b="b"/>
              <a:pathLst>
                <a:path w="6864" h="6864" extrusionOk="0">
                  <a:moveTo>
                    <a:pt x="74" y="1"/>
                  </a:moveTo>
                  <a:lnTo>
                    <a:pt x="25" y="25"/>
                  </a:lnTo>
                  <a:lnTo>
                    <a:pt x="0" y="74"/>
                  </a:lnTo>
                  <a:lnTo>
                    <a:pt x="0" y="123"/>
                  </a:lnTo>
                  <a:lnTo>
                    <a:pt x="0" y="318"/>
                  </a:lnTo>
                  <a:lnTo>
                    <a:pt x="25" y="587"/>
                  </a:lnTo>
                  <a:lnTo>
                    <a:pt x="74" y="929"/>
                  </a:lnTo>
                  <a:lnTo>
                    <a:pt x="269" y="1759"/>
                  </a:lnTo>
                  <a:lnTo>
                    <a:pt x="538" y="2736"/>
                  </a:lnTo>
                  <a:lnTo>
                    <a:pt x="880" y="3737"/>
                  </a:lnTo>
                  <a:lnTo>
                    <a:pt x="1051" y="4226"/>
                  </a:lnTo>
                  <a:lnTo>
                    <a:pt x="1246" y="4690"/>
                  </a:lnTo>
                  <a:lnTo>
                    <a:pt x="1441" y="5105"/>
                  </a:lnTo>
                  <a:lnTo>
                    <a:pt x="1661" y="5496"/>
                  </a:lnTo>
                  <a:lnTo>
                    <a:pt x="1857" y="5813"/>
                  </a:lnTo>
                  <a:lnTo>
                    <a:pt x="2076" y="6057"/>
                  </a:lnTo>
                  <a:lnTo>
                    <a:pt x="2272" y="6228"/>
                  </a:lnTo>
                  <a:lnTo>
                    <a:pt x="2492" y="6399"/>
                  </a:lnTo>
                  <a:lnTo>
                    <a:pt x="2711" y="6521"/>
                  </a:lnTo>
                  <a:lnTo>
                    <a:pt x="2956" y="6644"/>
                  </a:lnTo>
                  <a:lnTo>
                    <a:pt x="3200" y="6741"/>
                  </a:lnTo>
                  <a:lnTo>
                    <a:pt x="3444" y="6815"/>
                  </a:lnTo>
                  <a:lnTo>
                    <a:pt x="3688" y="6863"/>
                  </a:lnTo>
                  <a:lnTo>
                    <a:pt x="4201" y="6863"/>
                  </a:lnTo>
                  <a:lnTo>
                    <a:pt x="4445" y="6839"/>
                  </a:lnTo>
                  <a:lnTo>
                    <a:pt x="4690" y="6815"/>
                  </a:lnTo>
                  <a:lnTo>
                    <a:pt x="4958" y="6741"/>
                  </a:lnTo>
                  <a:lnTo>
                    <a:pt x="5178" y="6644"/>
                  </a:lnTo>
                  <a:lnTo>
                    <a:pt x="5422" y="6521"/>
                  </a:lnTo>
                  <a:lnTo>
                    <a:pt x="5642" y="6399"/>
                  </a:lnTo>
                  <a:lnTo>
                    <a:pt x="5862" y="6228"/>
                  </a:lnTo>
                  <a:lnTo>
                    <a:pt x="2198" y="2565"/>
                  </a:lnTo>
                  <a:lnTo>
                    <a:pt x="2150" y="2492"/>
                  </a:lnTo>
                  <a:lnTo>
                    <a:pt x="2125" y="2394"/>
                  </a:lnTo>
                  <a:lnTo>
                    <a:pt x="2150" y="2296"/>
                  </a:lnTo>
                  <a:lnTo>
                    <a:pt x="2198" y="2199"/>
                  </a:lnTo>
                  <a:lnTo>
                    <a:pt x="2296" y="2150"/>
                  </a:lnTo>
                  <a:lnTo>
                    <a:pt x="2394" y="2125"/>
                  </a:lnTo>
                  <a:lnTo>
                    <a:pt x="2492" y="2150"/>
                  </a:lnTo>
                  <a:lnTo>
                    <a:pt x="2565" y="2199"/>
                  </a:lnTo>
                  <a:lnTo>
                    <a:pt x="6228" y="5862"/>
                  </a:lnTo>
                  <a:lnTo>
                    <a:pt x="6375" y="5642"/>
                  </a:lnTo>
                  <a:lnTo>
                    <a:pt x="6521" y="5422"/>
                  </a:lnTo>
                  <a:lnTo>
                    <a:pt x="6643" y="5203"/>
                  </a:lnTo>
                  <a:lnTo>
                    <a:pt x="6741" y="4958"/>
                  </a:lnTo>
                  <a:lnTo>
                    <a:pt x="6814" y="4714"/>
                  </a:lnTo>
                  <a:lnTo>
                    <a:pt x="6839" y="4446"/>
                  </a:lnTo>
                  <a:lnTo>
                    <a:pt x="6863" y="4201"/>
                  </a:lnTo>
                  <a:lnTo>
                    <a:pt x="6863" y="3933"/>
                  </a:lnTo>
                  <a:lnTo>
                    <a:pt x="6839" y="3688"/>
                  </a:lnTo>
                  <a:lnTo>
                    <a:pt x="6814" y="3444"/>
                  </a:lnTo>
                  <a:lnTo>
                    <a:pt x="6741" y="3200"/>
                  </a:lnTo>
                  <a:lnTo>
                    <a:pt x="6643" y="2956"/>
                  </a:lnTo>
                  <a:lnTo>
                    <a:pt x="6521" y="2711"/>
                  </a:lnTo>
                  <a:lnTo>
                    <a:pt x="6399" y="2492"/>
                  </a:lnTo>
                  <a:lnTo>
                    <a:pt x="6228" y="2272"/>
                  </a:lnTo>
                  <a:lnTo>
                    <a:pt x="6057" y="2076"/>
                  </a:lnTo>
                  <a:lnTo>
                    <a:pt x="5813" y="1857"/>
                  </a:lnTo>
                  <a:lnTo>
                    <a:pt x="5496" y="1661"/>
                  </a:lnTo>
                  <a:lnTo>
                    <a:pt x="5105" y="1466"/>
                  </a:lnTo>
                  <a:lnTo>
                    <a:pt x="4690" y="1246"/>
                  </a:lnTo>
                  <a:lnTo>
                    <a:pt x="4226" y="1051"/>
                  </a:lnTo>
                  <a:lnTo>
                    <a:pt x="3737" y="880"/>
                  </a:lnTo>
                  <a:lnTo>
                    <a:pt x="2736" y="538"/>
                  </a:lnTo>
                  <a:lnTo>
                    <a:pt x="1759" y="269"/>
                  </a:lnTo>
                  <a:lnTo>
                    <a:pt x="928" y="74"/>
                  </a:lnTo>
                  <a:lnTo>
                    <a:pt x="587" y="25"/>
                  </a:lnTo>
                  <a:lnTo>
                    <a:pt x="31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899;p37"/>
          <p:cNvGrpSpPr/>
          <p:nvPr/>
        </p:nvGrpSpPr>
        <p:grpSpPr>
          <a:xfrm>
            <a:off x="209642" y="2899915"/>
            <a:ext cx="578898" cy="550755"/>
            <a:chOff x="2595501" y="3253725"/>
            <a:chExt cx="720141" cy="580739"/>
          </a:xfrm>
        </p:grpSpPr>
        <p:sp>
          <p:nvSpPr>
            <p:cNvPr id="27" name="Google Shape;900;p37"/>
            <p:cNvSpPr/>
            <p:nvPr/>
          </p:nvSpPr>
          <p:spPr>
            <a:xfrm>
              <a:off x="2595501" y="3269807"/>
              <a:ext cx="416349" cy="273171"/>
            </a:xfrm>
            <a:custGeom>
              <a:avLst/>
              <a:gdLst/>
              <a:ahLst/>
              <a:cxnLst/>
              <a:rect l="l" t="t" r="r" b="b"/>
              <a:pathLst>
                <a:path w="722" h="472" extrusionOk="0">
                  <a:moveTo>
                    <a:pt x="250" y="429"/>
                  </a:moveTo>
                  <a:cubicBezTo>
                    <a:pt x="250" y="413"/>
                    <a:pt x="258" y="398"/>
                    <a:pt x="270" y="388"/>
                  </a:cubicBezTo>
                  <a:cubicBezTo>
                    <a:pt x="289" y="372"/>
                    <a:pt x="315" y="364"/>
                    <a:pt x="344" y="365"/>
                  </a:cubicBezTo>
                  <a:cubicBezTo>
                    <a:pt x="373" y="364"/>
                    <a:pt x="399" y="372"/>
                    <a:pt x="418" y="388"/>
                  </a:cubicBezTo>
                  <a:cubicBezTo>
                    <a:pt x="431" y="398"/>
                    <a:pt x="438" y="413"/>
                    <a:pt x="438" y="429"/>
                  </a:cubicBezTo>
                  <a:cubicBezTo>
                    <a:pt x="438" y="446"/>
                    <a:pt x="430" y="461"/>
                    <a:pt x="417" y="472"/>
                  </a:cubicBezTo>
                  <a:cubicBezTo>
                    <a:pt x="598" y="472"/>
                    <a:pt x="598" y="472"/>
                    <a:pt x="598" y="472"/>
                  </a:cubicBezTo>
                  <a:cubicBezTo>
                    <a:pt x="606" y="472"/>
                    <a:pt x="613" y="465"/>
                    <a:pt x="613" y="457"/>
                  </a:cubicBezTo>
                  <a:cubicBezTo>
                    <a:pt x="613" y="457"/>
                    <a:pt x="613" y="457"/>
                    <a:pt x="613" y="457"/>
                  </a:cubicBezTo>
                  <a:cubicBezTo>
                    <a:pt x="613" y="457"/>
                    <a:pt x="613" y="457"/>
                    <a:pt x="613" y="457"/>
                  </a:cubicBezTo>
                  <a:cubicBezTo>
                    <a:pt x="613" y="320"/>
                    <a:pt x="613" y="320"/>
                    <a:pt x="613" y="320"/>
                  </a:cubicBezTo>
                  <a:cubicBezTo>
                    <a:pt x="615" y="315"/>
                    <a:pt x="619" y="310"/>
                    <a:pt x="624" y="310"/>
                  </a:cubicBezTo>
                  <a:cubicBezTo>
                    <a:pt x="635" y="310"/>
                    <a:pt x="645" y="310"/>
                    <a:pt x="651" y="319"/>
                  </a:cubicBezTo>
                  <a:cubicBezTo>
                    <a:pt x="655" y="325"/>
                    <a:pt x="657" y="331"/>
                    <a:pt x="661" y="336"/>
                  </a:cubicBezTo>
                  <a:cubicBezTo>
                    <a:pt x="671" y="353"/>
                    <a:pt x="693" y="355"/>
                    <a:pt x="705" y="340"/>
                  </a:cubicBezTo>
                  <a:cubicBezTo>
                    <a:pt x="718" y="325"/>
                    <a:pt x="722" y="303"/>
                    <a:pt x="722" y="283"/>
                  </a:cubicBezTo>
                  <a:cubicBezTo>
                    <a:pt x="722" y="263"/>
                    <a:pt x="718" y="242"/>
                    <a:pt x="705" y="227"/>
                  </a:cubicBezTo>
                  <a:cubicBezTo>
                    <a:pt x="693" y="211"/>
                    <a:pt x="671" y="213"/>
                    <a:pt x="661" y="230"/>
                  </a:cubicBezTo>
                  <a:cubicBezTo>
                    <a:pt x="657" y="235"/>
                    <a:pt x="655" y="241"/>
                    <a:pt x="651" y="247"/>
                  </a:cubicBezTo>
                  <a:cubicBezTo>
                    <a:pt x="645" y="256"/>
                    <a:pt x="635" y="256"/>
                    <a:pt x="624" y="256"/>
                  </a:cubicBezTo>
                  <a:cubicBezTo>
                    <a:pt x="619" y="256"/>
                    <a:pt x="615" y="251"/>
                    <a:pt x="613" y="247"/>
                  </a:cubicBezTo>
                  <a:cubicBezTo>
                    <a:pt x="613" y="104"/>
                    <a:pt x="613" y="104"/>
                    <a:pt x="613" y="104"/>
                  </a:cubicBezTo>
                  <a:cubicBezTo>
                    <a:pt x="613" y="96"/>
                    <a:pt x="609" y="89"/>
                    <a:pt x="602" y="85"/>
                  </a:cubicBezTo>
                  <a:cubicBezTo>
                    <a:pt x="600" y="84"/>
                    <a:pt x="598" y="82"/>
                    <a:pt x="595" y="81"/>
                  </a:cubicBezTo>
                  <a:cubicBezTo>
                    <a:pt x="520" y="29"/>
                    <a:pt x="437" y="0"/>
                    <a:pt x="345" y="0"/>
                  </a:cubicBezTo>
                  <a:cubicBezTo>
                    <a:pt x="147" y="9"/>
                    <a:pt x="0" y="128"/>
                    <a:pt x="25" y="345"/>
                  </a:cubicBezTo>
                  <a:cubicBezTo>
                    <a:pt x="29" y="385"/>
                    <a:pt x="37" y="424"/>
                    <a:pt x="49" y="461"/>
                  </a:cubicBezTo>
                  <a:cubicBezTo>
                    <a:pt x="52" y="467"/>
                    <a:pt x="57" y="472"/>
                    <a:pt x="64" y="472"/>
                  </a:cubicBezTo>
                  <a:cubicBezTo>
                    <a:pt x="271" y="472"/>
                    <a:pt x="271" y="472"/>
                    <a:pt x="271" y="472"/>
                  </a:cubicBezTo>
                  <a:cubicBezTo>
                    <a:pt x="258" y="461"/>
                    <a:pt x="250" y="446"/>
                    <a:pt x="250" y="4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901;p37"/>
            <p:cNvSpPr/>
            <p:nvPr/>
          </p:nvSpPr>
          <p:spPr>
            <a:xfrm>
              <a:off x="2903528" y="3560177"/>
              <a:ext cx="374670" cy="273617"/>
            </a:xfrm>
            <a:custGeom>
              <a:avLst/>
              <a:gdLst/>
              <a:ahLst/>
              <a:cxnLst/>
              <a:rect l="l" t="t" r="r" b="b"/>
              <a:pathLst>
                <a:path w="650" h="473" extrusionOk="0">
                  <a:moveTo>
                    <a:pt x="455" y="42"/>
                  </a:moveTo>
                  <a:cubicBezTo>
                    <a:pt x="455" y="58"/>
                    <a:pt x="448" y="74"/>
                    <a:pt x="435" y="84"/>
                  </a:cubicBezTo>
                  <a:cubicBezTo>
                    <a:pt x="417" y="100"/>
                    <a:pt x="391" y="108"/>
                    <a:pt x="361" y="107"/>
                  </a:cubicBezTo>
                  <a:cubicBezTo>
                    <a:pt x="332" y="108"/>
                    <a:pt x="306" y="100"/>
                    <a:pt x="288" y="84"/>
                  </a:cubicBezTo>
                  <a:cubicBezTo>
                    <a:pt x="275" y="74"/>
                    <a:pt x="268" y="58"/>
                    <a:pt x="268" y="42"/>
                  </a:cubicBezTo>
                  <a:cubicBezTo>
                    <a:pt x="268" y="26"/>
                    <a:pt x="275" y="11"/>
                    <a:pt x="289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16" y="0"/>
                    <a:pt x="109" y="7"/>
                    <a:pt x="109" y="15"/>
                  </a:cubicBezTo>
                  <a:cubicBezTo>
                    <a:pt x="109" y="181"/>
                    <a:pt x="109" y="181"/>
                    <a:pt x="109" y="181"/>
                  </a:cubicBezTo>
                  <a:cubicBezTo>
                    <a:pt x="107" y="186"/>
                    <a:pt x="104" y="190"/>
                    <a:pt x="98" y="191"/>
                  </a:cubicBezTo>
                  <a:cubicBezTo>
                    <a:pt x="88" y="191"/>
                    <a:pt x="78" y="191"/>
                    <a:pt x="71" y="181"/>
                  </a:cubicBezTo>
                  <a:cubicBezTo>
                    <a:pt x="68" y="176"/>
                    <a:pt x="65" y="170"/>
                    <a:pt x="62" y="164"/>
                  </a:cubicBezTo>
                  <a:cubicBezTo>
                    <a:pt x="51" y="148"/>
                    <a:pt x="30" y="146"/>
                    <a:pt x="17" y="161"/>
                  </a:cubicBezTo>
                  <a:cubicBezTo>
                    <a:pt x="5" y="176"/>
                    <a:pt x="0" y="198"/>
                    <a:pt x="1" y="218"/>
                  </a:cubicBezTo>
                  <a:cubicBezTo>
                    <a:pt x="0" y="238"/>
                    <a:pt x="5" y="259"/>
                    <a:pt x="17" y="274"/>
                  </a:cubicBezTo>
                  <a:cubicBezTo>
                    <a:pt x="30" y="289"/>
                    <a:pt x="51" y="288"/>
                    <a:pt x="62" y="271"/>
                  </a:cubicBezTo>
                  <a:cubicBezTo>
                    <a:pt x="65" y="265"/>
                    <a:pt x="68" y="259"/>
                    <a:pt x="71" y="254"/>
                  </a:cubicBezTo>
                  <a:cubicBezTo>
                    <a:pt x="78" y="244"/>
                    <a:pt x="88" y="244"/>
                    <a:pt x="98" y="245"/>
                  </a:cubicBezTo>
                  <a:cubicBezTo>
                    <a:pt x="104" y="245"/>
                    <a:pt x="107" y="250"/>
                    <a:pt x="109" y="254"/>
                  </a:cubicBezTo>
                  <a:cubicBezTo>
                    <a:pt x="109" y="457"/>
                    <a:pt x="109" y="457"/>
                    <a:pt x="109" y="457"/>
                  </a:cubicBezTo>
                  <a:cubicBezTo>
                    <a:pt x="109" y="466"/>
                    <a:pt x="118" y="473"/>
                    <a:pt x="127" y="470"/>
                  </a:cubicBezTo>
                  <a:cubicBezTo>
                    <a:pt x="132" y="468"/>
                    <a:pt x="138" y="466"/>
                    <a:pt x="143" y="464"/>
                  </a:cubicBezTo>
                  <a:cubicBezTo>
                    <a:pt x="264" y="406"/>
                    <a:pt x="377" y="334"/>
                    <a:pt x="477" y="243"/>
                  </a:cubicBezTo>
                  <a:cubicBezTo>
                    <a:pt x="549" y="178"/>
                    <a:pt x="607" y="105"/>
                    <a:pt x="646" y="21"/>
                  </a:cubicBezTo>
                  <a:cubicBezTo>
                    <a:pt x="650" y="11"/>
                    <a:pt x="643" y="0"/>
                    <a:pt x="632" y="0"/>
                  </a:cubicBezTo>
                  <a:cubicBezTo>
                    <a:pt x="434" y="0"/>
                    <a:pt x="434" y="0"/>
                    <a:pt x="434" y="0"/>
                  </a:cubicBezTo>
                  <a:cubicBezTo>
                    <a:pt x="448" y="11"/>
                    <a:pt x="455" y="26"/>
                    <a:pt x="455" y="4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902;p37"/>
            <p:cNvSpPr/>
            <p:nvPr/>
          </p:nvSpPr>
          <p:spPr>
            <a:xfrm>
              <a:off x="2635397" y="3497189"/>
              <a:ext cx="313600" cy="337276"/>
            </a:xfrm>
            <a:custGeom>
              <a:avLst/>
              <a:gdLst/>
              <a:ahLst/>
              <a:cxnLst/>
              <a:rect l="l" t="t" r="r" b="b"/>
              <a:pathLst>
                <a:path w="544" h="583" extrusionOk="0">
                  <a:moveTo>
                    <a:pt x="502" y="420"/>
                  </a:moveTo>
                  <a:cubicBezTo>
                    <a:pt x="486" y="420"/>
                    <a:pt x="471" y="413"/>
                    <a:pt x="460" y="400"/>
                  </a:cubicBezTo>
                  <a:cubicBezTo>
                    <a:pt x="445" y="382"/>
                    <a:pt x="436" y="356"/>
                    <a:pt x="437" y="327"/>
                  </a:cubicBezTo>
                  <a:cubicBezTo>
                    <a:pt x="436" y="298"/>
                    <a:pt x="445" y="271"/>
                    <a:pt x="460" y="253"/>
                  </a:cubicBezTo>
                  <a:cubicBezTo>
                    <a:pt x="471" y="240"/>
                    <a:pt x="486" y="233"/>
                    <a:pt x="502" y="233"/>
                  </a:cubicBezTo>
                  <a:cubicBezTo>
                    <a:pt x="518" y="233"/>
                    <a:pt x="534" y="241"/>
                    <a:pt x="544" y="254"/>
                  </a:cubicBezTo>
                  <a:cubicBezTo>
                    <a:pt x="544" y="124"/>
                    <a:pt x="544" y="124"/>
                    <a:pt x="544" y="124"/>
                  </a:cubicBezTo>
                  <a:cubicBezTo>
                    <a:pt x="544" y="116"/>
                    <a:pt x="537" y="109"/>
                    <a:pt x="529" y="109"/>
                  </a:cubicBezTo>
                  <a:cubicBezTo>
                    <a:pt x="312" y="109"/>
                    <a:pt x="312" y="109"/>
                    <a:pt x="312" y="109"/>
                  </a:cubicBezTo>
                  <a:cubicBezTo>
                    <a:pt x="307" y="107"/>
                    <a:pt x="302" y="103"/>
                    <a:pt x="302" y="98"/>
                  </a:cubicBezTo>
                  <a:cubicBezTo>
                    <a:pt x="302" y="87"/>
                    <a:pt x="302" y="78"/>
                    <a:pt x="311" y="71"/>
                  </a:cubicBezTo>
                  <a:cubicBezTo>
                    <a:pt x="317" y="67"/>
                    <a:pt x="323" y="65"/>
                    <a:pt x="328" y="61"/>
                  </a:cubicBezTo>
                  <a:cubicBezTo>
                    <a:pt x="345" y="51"/>
                    <a:pt x="347" y="30"/>
                    <a:pt x="332" y="17"/>
                  </a:cubicBezTo>
                  <a:cubicBezTo>
                    <a:pt x="317" y="5"/>
                    <a:pt x="295" y="0"/>
                    <a:pt x="275" y="0"/>
                  </a:cubicBezTo>
                  <a:cubicBezTo>
                    <a:pt x="255" y="0"/>
                    <a:pt x="234" y="5"/>
                    <a:pt x="219" y="17"/>
                  </a:cubicBezTo>
                  <a:cubicBezTo>
                    <a:pt x="203" y="30"/>
                    <a:pt x="205" y="51"/>
                    <a:pt x="222" y="61"/>
                  </a:cubicBezTo>
                  <a:cubicBezTo>
                    <a:pt x="227" y="65"/>
                    <a:pt x="233" y="67"/>
                    <a:pt x="239" y="71"/>
                  </a:cubicBezTo>
                  <a:cubicBezTo>
                    <a:pt x="248" y="78"/>
                    <a:pt x="248" y="87"/>
                    <a:pt x="248" y="98"/>
                  </a:cubicBezTo>
                  <a:cubicBezTo>
                    <a:pt x="248" y="103"/>
                    <a:pt x="243" y="107"/>
                    <a:pt x="239" y="109"/>
                  </a:cubicBezTo>
                  <a:cubicBezTo>
                    <a:pt x="19" y="109"/>
                    <a:pt x="19" y="109"/>
                    <a:pt x="19" y="109"/>
                  </a:cubicBezTo>
                  <a:cubicBezTo>
                    <a:pt x="8" y="109"/>
                    <a:pt x="0" y="120"/>
                    <a:pt x="5" y="130"/>
                  </a:cubicBezTo>
                  <a:cubicBezTo>
                    <a:pt x="18" y="157"/>
                    <a:pt x="32" y="183"/>
                    <a:pt x="50" y="208"/>
                  </a:cubicBezTo>
                  <a:cubicBezTo>
                    <a:pt x="170" y="381"/>
                    <a:pt x="338" y="493"/>
                    <a:pt x="525" y="579"/>
                  </a:cubicBezTo>
                  <a:cubicBezTo>
                    <a:pt x="525" y="579"/>
                    <a:pt x="525" y="579"/>
                    <a:pt x="525" y="579"/>
                  </a:cubicBezTo>
                  <a:cubicBezTo>
                    <a:pt x="534" y="583"/>
                    <a:pt x="544" y="576"/>
                    <a:pt x="544" y="567"/>
                  </a:cubicBezTo>
                  <a:cubicBezTo>
                    <a:pt x="544" y="399"/>
                    <a:pt x="544" y="399"/>
                    <a:pt x="544" y="399"/>
                  </a:cubicBezTo>
                  <a:cubicBezTo>
                    <a:pt x="534" y="413"/>
                    <a:pt x="518" y="420"/>
                    <a:pt x="502" y="42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903;p37"/>
            <p:cNvSpPr/>
            <p:nvPr/>
          </p:nvSpPr>
          <p:spPr>
            <a:xfrm>
              <a:off x="2966382" y="3253725"/>
              <a:ext cx="349261" cy="352241"/>
            </a:xfrm>
            <a:custGeom>
              <a:avLst/>
              <a:gdLst/>
              <a:ahLst/>
              <a:cxnLst/>
              <a:rect l="l" t="t" r="r" b="b"/>
              <a:pathLst>
                <a:path w="606" h="609" extrusionOk="0">
                  <a:moveTo>
                    <a:pt x="397" y="49"/>
                  </a:moveTo>
                  <a:cubicBezTo>
                    <a:pt x="262" y="0"/>
                    <a:pt x="137" y="39"/>
                    <a:pt x="19" y="109"/>
                  </a:cubicBezTo>
                  <a:cubicBezTo>
                    <a:pt x="17" y="110"/>
                    <a:pt x="15" y="111"/>
                    <a:pt x="13" y="112"/>
                  </a:cubicBezTo>
                  <a:cubicBezTo>
                    <a:pt x="5" y="116"/>
                    <a:pt x="0" y="124"/>
                    <a:pt x="0" y="132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11" y="225"/>
                    <a:pt x="26" y="217"/>
                    <a:pt x="43" y="217"/>
                  </a:cubicBezTo>
                  <a:cubicBezTo>
                    <a:pt x="59" y="217"/>
                    <a:pt x="74" y="225"/>
                    <a:pt x="85" y="237"/>
                  </a:cubicBezTo>
                  <a:cubicBezTo>
                    <a:pt x="100" y="256"/>
                    <a:pt x="108" y="282"/>
                    <a:pt x="108" y="311"/>
                  </a:cubicBezTo>
                  <a:cubicBezTo>
                    <a:pt x="108" y="340"/>
                    <a:pt x="100" y="366"/>
                    <a:pt x="85" y="385"/>
                  </a:cubicBezTo>
                  <a:cubicBezTo>
                    <a:pt x="74" y="398"/>
                    <a:pt x="59" y="405"/>
                    <a:pt x="43" y="405"/>
                  </a:cubicBezTo>
                  <a:cubicBezTo>
                    <a:pt x="26" y="405"/>
                    <a:pt x="11" y="397"/>
                    <a:pt x="0" y="384"/>
                  </a:cubicBezTo>
                  <a:cubicBezTo>
                    <a:pt x="0" y="485"/>
                    <a:pt x="0" y="485"/>
                    <a:pt x="0" y="485"/>
                  </a:cubicBezTo>
                  <a:cubicBezTo>
                    <a:pt x="0" y="493"/>
                    <a:pt x="7" y="500"/>
                    <a:pt x="15" y="500"/>
                  </a:cubicBezTo>
                  <a:cubicBezTo>
                    <a:pt x="216" y="500"/>
                    <a:pt x="216" y="500"/>
                    <a:pt x="216" y="500"/>
                  </a:cubicBezTo>
                  <a:cubicBezTo>
                    <a:pt x="221" y="502"/>
                    <a:pt x="225" y="505"/>
                    <a:pt x="225" y="511"/>
                  </a:cubicBezTo>
                  <a:cubicBezTo>
                    <a:pt x="226" y="521"/>
                    <a:pt x="226" y="531"/>
                    <a:pt x="216" y="538"/>
                  </a:cubicBezTo>
                  <a:cubicBezTo>
                    <a:pt x="211" y="541"/>
                    <a:pt x="205" y="544"/>
                    <a:pt x="199" y="547"/>
                  </a:cubicBezTo>
                  <a:cubicBezTo>
                    <a:pt x="183" y="558"/>
                    <a:pt x="181" y="579"/>
                    <a:pt x="196" y="592"/>
                  </a:cubicBezTo>
                  <a:cubicBezTo>
                    <a:pt x="211" y="604"/>
                    <a:pt x="233" y="609"/>
                    <a:pt x="252" y="609"/>
                  </a:cubicBezTo>
                  <a:cubicBezTo>
                    <a:pt x="272" y="609"/>
                    <a:pt x="294" y="604"/>
                    <a:pt x="309" y="592"/>
                  </a:cubicBezTo>
                  <a:cubicBezTo>
                    <a:pt x="324" y="579"/>
                    <a:pt x="322" y="558"/>
                    <a:pt x="306" y="547"/>
                  </a:cubicBezTo>
                  <a:cubicBezTo>
                    <a:pt x="300" y="544"/>
                    <a:pt x="294" y="541"/>
                    <a:pt x="289" y="538"/>
                  </a:cubicBezTo>
                  <a:cubicBezTo>
                    <a:pt x="279" y="531"/>
                    <a:pt x="279" y="521"/>
                    <a:pt x="279" y="511"/>
                  </a:cubicBezTo>
                  <a:cubicBezTo>
                    <a:pt x="280" y="505"/>
                    <a:pt x="284" y="502"/>
                    <a:pt x="289" y="500"/>
                  </a:cubicBezTo>
                  <a:cubicBezTo>
                    <a:pt x="547" y="500"/>
                    <a:pt x="547" y="500"/>
                    <a:pt x="547" y="500"/>
                  </a:cubicBezTo>
                  <a:cubicBezTo>
                    <a:pt x="554" y="500"/>
                    <a:pt x="559" y="496"/>
                    <a:pt x="561" y="490"/>
                  </a:cubicBezTo>
                  <a:cubicBezTo>
                    <a:pt x="574" y="451"/>
                    <a:pt x="583" y="411"/>
                    <a:pt x="588" y="368"/>
                  </a:cubicBezTo>
                  <a:cubicBezTo>
                    <a:pt x="606" y="217"/>
                    <a:pt x="540" y="101"/>
                    <a:pt x="397" y="4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6681" y="53483"/>
            <a:ext cx="1397708" cy="1397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1202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6"/>
          <p:cNvSpPr txBox="1">
            <a:spLocks noGrp="1"/>
          </p:cNvSpPr>
          <p:nvPr>
            <p:ph type="title"/>
          </p:nvPr>
        </p:nvSpPr>
        <p:spPr>
          <a:xfrm>
            <a:off x="691200" y="359229"/>
            <a:ext cx="7761600" cy="1001878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ctr"/>
            <a:r>
              <a:rPr lang="ru-RU" sz="4000" kern="1200" dirty="0" smtClean="0">
                <a:solidFill>
                  <a:srgbClr val="002060"/>
                </a:solidFill>
                <a:latin typeface="Calibri"/>
                <a:ea typeface="+mj-ea"/>
                <a:cs typeface="+mj-cs"/>
              </a:rPr>
              <a:t>Военно-патриотическое направление</a:t>
            </a:r>
            <a:endParaRPr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00" name="Google Shape;100;p16"/>
          <p:cNvSpPr txBox="1">
            <a:spLocks noGrp="1"/>
          </p:cNvSpPr>
          <p:nvPr>
            <p:ph type="body" idx="1"/>
          </p:nvPr>
        </p:nvSpPr>
        <p:spPr>
          <a:xfrm>
            <a:off x="691199" y="4334281"/>
            <a:ext cx="8353048" cy="4571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76200" lvl="0" indent="0" algn="l" rtl="0">
              <a:spcBef>
                <a:spcPts val="600"/>
              </a:spcBef>
              <a:spcAft>
                <a:spcPts val="0"/>
              </a:spcAft>
              <a:buSzPts val="2400"/>
              <a:buNone/>
            </a:pPr>
            <a:endParaRPr dirty="0"/>
          </a:p>
        </p:txBody>
      </p:sp>
      <p:sp>
        <p:nvSpPr>
          <p:cNvPr id="101" name="Google Shape;101;p16"/>
          <p:cNvSpPr txBox="1">
            <a:spLocks noGrp="1"/>
          </p:cNvSpPr>
          <p:nvPr>
            <p:ph type="sldNum" idx="12"/>
          </p:nvPr>
        </p:nvSpPr>
        <p:spPr>
          <a:xfrm>
            <a:off x="8556775" y="4758433"/>
            <a:ext cx="548700" cy="30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13</a:t>
            </a:fld>
            <a:endParaRPr/>
          </a:p>
        </p:txBody>
      </p:sp>
      <p:grpSp>
        <p:nvGrpSpPr>
          <p:cNvPr id="5" name="Google Shape;578;p36"/>
          <p:cNvGrpSpPr/>
          <p:nvPr/>
        </p:nvGrpSpPr>
        <p:grpSpPr>
          <a:xfrm>
            <a:off x="154161" y="2288812"/>
            <a:ext cx="501485" cy="457588"/>
            <a:chOff x="570875" y="4322250"/>
            <a:chExt cx="443300" cy="443325"/>
          </a:xfrm>
        </p:grpSpPr>
        <p:sp>
          <p:nvSpPr>
            <p:cNvPr id="6" name="Google Shape;579;p36"/>
            <p:cNvSpPr/>
            <p:nvPr/>
          </p:nvSpPr>
          <p:spPr>
            <a:xfrm>
              <a:off x="570875" y="4322250"/>
              <a:ext cx="443300" cy="443325"/>
            </a:xfrm>
            <a:custGeom>
              <a:avLst/>
              <a:gdLst/>
              <a:ahLst/>
              <a:cxnLst/>
              <a:rect l="l" t="t" r="r" b="b"/>
              <a:pathLst>
                <a:path w="17732" h="17733" extrusionOk="0">
                  <a:moveTo>
                    <a:pt x="13091" y="2712"/>
                  </a:moveTo>
                  <a:lnTo>
                    <a:pt x="13286" y="2736"/>
                  </a:lnTo>
                  <a:lnTo>
                    <a:pt x="13506" y="2785"/>
                  </a:lnTo>
                  <a:lnTo>
                    <a:pt x="13702" y="2858"/>
                  </a:lnTo>
                  <a:lnTo>
                    <a:pt x="13873" y="2956"/>
                  </a:lnTo>
                  <a:lnTo>
                    <a:pt x="14068" y="3054"/>
                  </a:lnTo>
                  <a:lnTo>
                    <a:pt x="14239" y="3176"/>
                  </a:lnTo>
                  <a:lnTo>
                    <a:pt x="14410" y="3323"/>
                  </a:lnTo>
                  <a:lnTo>
                    <a:pt x="14556" y="3493"/>
                  </a:lnTo>
                  <a:lnTo>
                    <a:pt x="14679" y="3664"/>
                  </a:lnTo>
                  <a:lnTo>
                    <a:pt x="14776" y="3860"/>
                  </a:lnTo>
                  <a:lnTo>
                    <a:pt x="14874" y="4031"/>
                  </a:lnTo>
                  <a:lnTo>
                    <a:pt x="14947" y="4226"/>
                  </a:lnTo>
                  <a:lnTo>
                    <a:pt x="14996" y="4446"/>
                  </a:lnTo>
                  <a:lnTo>
                    <a:pt x="15021" y="4641"/>
                  </a:lnTo>
                  <a:lnTo>
                    <a:pt x="15021" y="4861"/>
                  </a:lnTo>
                  <a:lnTo>
                    <a:pt x="15021" y="5057"/>
                  </a:lnTo>
                  <a:lnTo>
                    <a:pt x="14996" y="5252"/>
                  </a:lnTo>
                  <a:lnTo>
                    <a:pt x="14947" y="5472"/>
                  </a:lnTo>
                  <a:lnTo>
                    <a:pt x="14874" y="5667"/>
                  </a:lnTo>
                  <a:lnTo>
                    <a:pt x="14776" y="5838"/>
                  </a:lnTo>
                  <a:lnTo>
                    <a:pt x="14679" y="6033"/>
                  </a:lnTo>
                  <a:lnTo>
                    <a:pt x="14556" y="6204"/>
                  </a:lnTo>
                  <a:lnTo>
                    <a:pt x="14410" y="6375"/>
                  </a:lnTo>
                  <a:lnTo>
                    <a:pt x="13433" y="7328"/>
                  </a:lnTo>
                  <a:lnTo>
                    <a:pt x="13311" y="7426"/>
                  </a:lnTo>
                  <a:lnTo>
                    <a:pt x="13189" y="7499"/>
                  </a:lnTo>
                  <a:lnTo>
                    <a:pt x="13042" y="7548"/>
                  </a:lnTo>
                  <a:lnTo>
                    <a:pt x="12871" y="7572"/>
                  </a:lnTo>
                  <a:lnTo>
                    <a:pt x="12725" y="7548"/>
                  </a:lnTo>
                  <a:lnTo>
                    <a:pt x="12578" y="7499"/>
                  </a:lnTo>
                  <a:lnTo>
                    <a:pt x="12456" y="7426"/>
                  </a:lnTo>
                  <a:lnTo>
                    <a:pt x="12334" y="7328"/>
                  </a:lnTo>
                  <a:lnTo>
                    <a:pt x="10405" y="5398"/>
                  </a:lnTo>
                  <a:lnTo>
                    <a:pt x="10307" y="5276"/>
                  </a:lnTo>
                  <a:lnTo>
                    <a:pt x="10234" y="5154"/>
                  </a:lnTo>
                  <a:lnTo>
                    <a:pt x="10185" y="5008"/>
                  </a:lnTo>
                  <a:lnTo>
                    <a:pt x="10160" y="4861"/>
                  </a:lnTo>
                  <a:lnTo>
                    <a:pt x="10185" y="4690"/>
                  </a:lnTo>
                  <a:lnTo>
                    <a:pt x="10234" y="4544"/>
                  </a:lnTo>
                  <a:lnTo>
                    <a:pt x="10307" y="4422"/>
                  </a:lnTo>
                  <a:lnTo>
                    <a:pt x="10405" y="4299"/>
                  </a:lnTo>
                  <a:lnTo>
                    <a:pt x="11357" y="3323"/>
                  </a:lnTo>
                  <a:lnTo>
                    <a:pt x="11528" y="3176"/>
                  </a:lnTo>
                  <a:lnTo>
                    <a:pt x="11699" y="3054"/>
                  </a:lnTo>
                  <a:lnTo>
                    <a:pt x="11894" y="2956"/>
                  </a:lnTo>
                  <a:lnTo>
                    <a:pt x="12065" y="2858"/>
                  </a:lnTo>
                  <a:lnTo>
                    <a:pt x="12261" y="2785"/>
                  </a:lnTo>
                  <a:lnTo>
                    <a:pt x="12481" y="2736"/>
                  </a:lnTo>
                  <a:lnTo>
                    <a:pt x="12676" y="2712"/>
                  </a:lnTo>
                  <a:close/>
                  <a:moveTo>
                    <a:pt x="8377" y="8867"/>
                  </a:moveTo>
                  <a:lnTo>
                    <a:pt x="8475" y="8891"/>
                  </a:lnTo>
                  <a:lnTo>
                    <a:pt x="8548" y="8915"/>
                  </a:lnTo>
                  <a:lnTo>
                    <a:pt x="8646" y="8964"/>
                  </a:lnTo>
                  <a:lnTo>
                    <a:pt x="8719" y="9013"/>
                  </a:lnTo>
                  <a:lnTo>
                    <a:pt x="8768" y="9086"/>
                  </a:lnTo>
                  <a:lnTo>
                    <a:pt x="8817" y="9184"/>
                  </a:lnTo>
                  <a:lnTo>
                    <a:pt x="8841" y="9257"/>
                  </a:lnTo>
                  <a:lnTo>
                    <a:pt x="8866" y="9355"/>
                  </a:lnTo>
                  <a:lnTo>
                    <a:pt x="8841" y="9453"/>
                  </a:lnTo>
                  <a:lnTo>
                    <a:pt x="8817" y="9550"/>
                  </a:lnTo>
                  <a:lnTo>
                    <a:pt x="8768" y="9624"/>
                  </a:lnTo>
                  <a:lnTo>
                    <a:pt x="8719" y="9697"/>
                  </a:lnTo>
                  <a:lnTo>
                    <a:pt x="6179" y="12237"/>
                  </a:lnTo>
                  <a:lnTo>
                    <a:pt x="6106" y="12310"/>
                  </a:lnTo>
                  <a:lnTo>
                    <a:pt x="6033" y="12359"/>
                  </a:lnTo>
                  <a:lnTo>
                    <a:pt x="5935" y="12383"/>
                  </a:lnTo>
                  <a:lnTo>
                    <a:pt x="5740" y="12383"/>
                  </a:lnTo>
                  <a:lnTo>
                    <a:pt x="5642" y="12359"/>
                  </a:lnTo>
                  <a:lnTo>
                    <a:pt x="5569" y="12310"/>
                  </a:lnTo>
                  <a:lnTo>
                    <a:pt x="5496" y="12237"/>
                  </a:lnTo>
                  <a:lnTo>
                    <a:pt x="5422" y="12164"/>
                  </a:lnTo>
                  <a:lnTo>
                    <a:pt x="5373" y="12090"/>
                  </a:lnTo>
                  <a:lnTo>
                    <a:pt x="5349" y="11993"/>
                  </a:lnTo>
                  <a:lnTo>
                    <a:pt x="5349" y="11895"/>
                  </a:lnTo>
                  <a:lnTo>
                    <a:pt x="5349" y="11797"/>
                  </a:lnTo>
                  <a:lnTo>
                    <a:pt x="5373" y="11700"/>
                  </a:lnTo>
                  <a:lnTo>
                    <a:pt x="5422" y="11626"/>
                  </a:lnTo>
                  <a:lnTo>
                    <a:pt x="5496" y="11553"/>
                  </a:lnTo>
                  <a:lnTo>
                    <a:pt x="8036" y="9013"/>
                  </a:lnTo>
                  <a:lnTo>
                    <a:pt x="8109" y="8964"/>
                  </a:lnTo>
                  <a:lnTo>
                    <a:pt x="8182" y="8915"/>
                  </a:lnTo>
                  <a:lnTo>
                    <a:pt x="8280" y="8891"/>
                  </a:lnTo>
                  <a:lnTo>
                    <a:pt x="8377" y="8867"/>
                  </a:lnTo>
                  <a:close/>
                  <a:moveTo>
                    <a:pt x="14825" y="1"/>
                  </a:moveTo>
                  <a:lnTo>
                    <a:pt x="14288" y="25"/>
                  </a:lnTo>
                  <a:lnTo>
                    <a:pt x="13751" y="50"/>
                  </a:lnTo>
                  <a:lnTo>
                    <a:pt x="13213" y="123"/>
                  </a:lnTo>
                  <a:lnTo>
                    <a:pt x="12676" y="245"/>
                  </a:lnTo>
                  <a:lnTo>
                    <a:pt x="12163" y="367"/>
                  </a:lnTo>
                  <a:lnTo>
                    <a:pt x="11675" y="538"/>
                  </a:lnTo>
                  <a:lnTo>
                    <a:pt x="11235" y="758"/>
                  </a:lnTo>
                  <a:lnTo>
                    <a:pt x="11015" y="856"/>
                  </a:lnTo>
                  <a:lnTo>
                    <a:pt x="10844" y="1002"/>
                  </a:lnTo>
                  <a:lnTo>
                    <a:pt x="10649" y="1124"/>
                  </a:lnTo>
                  <a:lnTo>
                    <a:pt x="10502" y="1271"/>
                  </a:lnTo>
                  <a:lnTo>
                    <a:pt x="5544" y="6229"/>
                  </a:lnTo>
                  <a:lnTo>
                    <a:pt x="391" y="6229"/>
                  </a:lnTo>
                  <a:lnTo>
                    <a:pt x="245" y="6253"/>
                  </a:lnTo>
                  <a:lnTo>
                    <a:pt x="147" y="6278"/>
                  </a:lnTo>
                  <a:lnTo>
                    <a:pt x="49" y="6327"/>
                  </a:lnTo>
                  <a:lnTo>
                    <a:pt x="0" y="6400"/>
                  </a:lnTo>
                  <a:lnTo>
                    <a:pt x="0" y="6473"/>
                  </a:lnTo>
                  <a:lnTo>
                    <a:pt x="25" y="6571"/>
                  </a:lnTo>
                  <a:lnTo>
                    <a:pt x="74" y="6668"/>
                  </a:lnTo>
                  <a:lnTo>
                    <a:pt x="171" y="6791"/>
                  </a:lnTo>
                  <a:lnTo>
                    <a:pt x="2589" y="9184"/>
                  </a:lnTo>
                  <a:lnTo>
                    <a:pt x="2272" y="9502"/>
                  </a:lnTo>
                  <a:lnTo>
                    <a:pt x="953" y="9746"/>
                  </a:lnTo>
                  <a:lnTo>
                    <a:pt x="806" y="9795"/>
                  </a:lnTo>
                  <a:lnTo>
                    <a:pt x="684" y="9843"/>
                  </a:lnTo>
                  <a:lnTo>
                    <a:pt x="611" y="9941"/>
                  </a:lnTo>
                  <a:lnTo>
                    <a:pt x="562" y="10014"/>
                  </a:lnTo>
                  <a:lnTo>
                    <a:pt x="562" y="10112"/>
                  </a:lnTo>
                  <a:lnTo>
                    <a:pt x="586" y="10234"/>
                  </a:lnTo>
                  <a:lnTo>
                    <a:pt x="635" y="10332"/>
                  </a:lnTo>
                  <a:lnTo>
                    <a:pt x="733" y="10454"/>
                  </a:lnTo>
                  <a:lnTo>
                    <a:pt x="7278" y="16999"/>
                  </a:lnTo>
                  <a:lnTo>
                    <a:pt x="7401" y="17097"/>
                  </a:lnTo>
                  <a:lnTo>
                    <a:pt x="7498" y="17146"/>
                  </a:lnTo>
                  <a:lnTo>
                    <a:pt x="7620" y="17170"/>
                  </a:lnTo>
                  <a:lnTo>
                    <a:pt x="7718" y="17170"/>
                  </a:lnTo>
                  <a:lnTo>
                    <a:pt x="7791" y="17122"/>
                  </a:lnTo>
                  <a:lnTo>
                    <a:pt x="7889" y="17048"/>
                  </a:lnTo>
                  <a:lnTo>
                    <a:pt x="7938" y="16926"/>
                  </a:lnTo>
                  <a:lnTo>
                    <a:pt x="7987" y="16780"/>
                  </a:lnTo>
                  <a:lnTo>
                    <a:pt x="8231" y="15461"/>
                  </a:lnTo>
                  <a:lnTo>
                    <a:pt x="8548" y="15143"/>
                  </a:lnTo>
                  <a:lnTo>
                    <a:pt x="10942" y="17561"/>
                  </a:lnTo>
                  <a:lnTo>
                    <a:pt x="11064" y="17659"/>
                  </a:lnTo>
                  <a:lnTo>
                    <a:pt x="11162" y="17708"/>
                  </a:lnTo>
                  <a:lnTo>
                    <a:pt x="11259" y="17732"/>
                  </a:lnTo>
                  <a:lnTo>
                    <a:pt x="11333" y="17732"/>
                  </a:lnTo>
                  <a:lnTo>
                    <a:pt x="11406" y="17683"/>
                  </a:lnTo>
                  <a:lnTo>
                    <a:pt x="11455" y="17586"/>
                  </a:lnTo>
                  <a:lnTo>
                    <a:pt x="11479" y="17488"/>
                  </a:lnTo>
                  <a:lnTo>
                    <a:pt x="11504" y="17341"/>
                  </a:lnTo>
                  <a:lnTo>
                    <a:pt x="11504" y="12188"/>
                  </a:lnTo>
                  <a:lnTo>
                    <a:pt x="16461" y="7230"/>
                  </a:lnTo>
                  <a:lnTo>
                    <a:pt x="16608" y="7084"/>
                  </a:lnTo>
                  <a:lnTo>
                    <a:pt x="16730" y="6888"/>
                  </a:lnTo>
                  <a:lnTo>
                    <a:pt x="16877" y="6693"/>
                  </a:lnTo>
                  <a:lnTo>
                    <a:pt x="16974" y="6498"/>
                  </a:lnTo>
                  <a:lnTo>
                    <a:pt x="17194" y="6058"/>
                  </a:lnTo>
                  <a:lnTo>
                    <a:pt x="17365" y="5569"/>
                  </a:lnTo>
                  <a:lnTo>
                    <a:pt x="17487" y="5057"/>
                  </a:lnTo>
                  <a:lnTo>
                    <a:pt x="17609" y="4519"/>
                  </a:lnTo>
                  <a:lnTo>
                    <a:pt x="17683" y="3982"/>
                  </a:lnTo>
                  <a:lnTo>
                    <a:pt x="17707" y="3445"/>
                  </a:lnTo>
                  <a:lnTo>
                    <a:pt x="17731" y="2907"/>
                  </a:lnTo>
                  <a:lnTo>
                    <a:pt x="17731" y="2419"/>
                  </a:lnTo>
                  <a:lnTo>
                    <a:pt x="17707" y="1955"/>
                  </a:lnTo>
                  <a:lnTo>
                    <a:pt x="17658" y="1515"/>
                  </a:lnTo>
                  <a:lnTo>
                    <a:pt x="17585" y="1149"/>
                  </a:lnTo>
                  <a:lnTo>
                    <a:pt x="17512" y="831"/>
                  </a:lnTo>
                  <a:lnTo>
                    <a:pt x="17414" y="587"/>
                  </a:lnTo>
                  <a:lnTo>
                    <a:pt x="17341" y="489"/>
                  </a:lnTo>
                  <a:lnTo>
                    <a:pt x="17292" y="441"/>
                  </a:lnTo>
                  <a:lnTo>
                    <a:pt x="17243" y="392"/>
                  </a:lnTo>
                  <a:lnTo>
                    <a:pt x="17145" y="318"/>
                  </a:lnTo>
                  <a:lnTo>
                    <a:pt x="16901" y="221"/>
                  </a:lnTo>
                  <a:lnTo>
                    <a:pt x="16584" y="148"/>
                  </a:lnTo>
                  <a:lnTo>
                    <a:pt x="16217" y="74"/>
                  </a:lnTo>
                  <a:lnTo>
                    <a:pt x="15778" y="25"/>
                  </a:lnTo>
                  <a:lnTo>
                    <a:pt x="1531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580;p36"/>
            <p:cNvSpPr/>
            <p:nvPr/>
          </p:nvSpPr>
          <p:spPr>
            <a:xfrm>
              <a:off x="597725" y="4665400"/>
              <a:ext cx="73300" cy="73300"/>
            </a:xfrm>
            <a:custGeom>
              <a:avLst/>
              <a:gdLst/>
              <a:ahLst/>
              <a:cxnLst/>
              <a:rect l="l" t="t" r="r" b="b"/>
              <a:pathLst>
                <a:path w="2932" h="2932" extrusionOk="0">
                  <a:moveTo>
                    <a:pt x="2028" y="1"/>
                  </a:moveTo>
                  <a:lnTo>
                    <a:pt x="1857" y="25"/>
                  </a:lnTo>
                  <a:lnTo>
                    <a:pt x="1686" y="74"/>
                  </a:lnTo>
                  <a:lnTo>
                    <a:pt x="1515" y="147"/>
                  </a:lnTo>
                  <a:lnTo>
                    <a:pt x="1369" y="269"/>
                  </a:lnTo>
                  <a:lnTo>
                    <a:pt x="1222" y="489"/>
                  </a:lnTo>
                  <a:lnTo>
                    <a:pt x="1002" y="831"/>
                  </a:lnTo>
                  <a:lnTo>
                    <a:pt x="563" y="1735"/>
                  </a:lnTo>
                  <a:lnTo>
                    <a:pt x="172" y="2565"/>
                  </a:lnTo>
                  <a:lnTo>
                    <a:pt x="1" y="2932"/>
                  </a:lnTo>
                  <a:lnTo>
                    <a:pt x="1" y="2932"/>
                  </a:lnTo>
                  <a:lnTo>
                    <a:pt x="367" y="2761"/>
                  </a:lnTo>
                  <a:lnTo>
                    <a:pt x="1198" y="2370"/>
                  </a:lnTo>
                  <a:lnTo>
                    <a:pt x="2101" y="1930"/>
                  </a:lnTo>
                  <a:lnTo>
                    <a:pt x="2443" y="1710"/>
                  </a:lnTo>
                  <a:lnTo>
                    <a:pt x="2663" y="1564"/>
                  </a:lnTo>
                  <a:lnTo>
                    <a:pt x="2785" y="1417"/>
                  </a:lnTo>
                  <a:lnTo>
                    <a:pt x="2858" y="1246"/>
                  </a:lnTo>
                  <a:lnTo>
                    <a:pt x="2907" y="1075"/>
                  </a:lnTo>
                  <a:lnTo>
                    <a:pt x="2932" y="904"/>
                  </a:lnTo>
                  <a:lnTo>
                    <a:pt x="2907" y="733"/>
                  </a:lnTo>
                  <a:lnTo>
                    <a:pt x="2858" y="562"/>
                  </a:lnTo>
                  <a:lnTo>
                    <a:pt x="2785" y="416"/>
                  </a:lnTo>
                  <a:lnTo>
                    <a:pt x="2663" y="269"/>
                  </a:lnTo>
                  <a:lnTo>
                    <a:pt x="2517" y="147"/>
                  </a:lnTo>
                  <a:lnTo>
                    <a:pt x="2370" y="74"/>
                  </a:lnTo>
                  <a:lnTo>
                    <a:pt x="2199" y="25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581;p36"/>
            <p:cNvSpPr/>
            <p:nvPr/>
          </p:nvSpPr>
          <p:spPr>
            <a:xfrm>
              <a:off x="654525" y="4708150"/>
              <a:ext cx="47025" cy="47025"/>
            </a:xfrm>
            <a:custGeom>
              <a:avLst/>
              <a:gdLst/>
              <a:ahLst/>
              <a:cxnLst/>
              <a:rect l="l" t="t" r="r" b="b"/>
              <a:pathLst>
                <a:path w="1881" h="1881" extrusionOk="0">
                  <a:moveTo>
                    <a:pt x="1124" y="0"/>
                  </a:moveTo>
                  <a:lnTo>
                    <a:pt x="977" y="25"/>
                  </a:lnTo>
                  <a:lnTo>
                    <a:pt x="831" y="74"/>
                  </a:lnTo>
                  <a:lnTo>
                    <a:pt x="709" y="147"/>
                  </a:lnTo>
                  <a:lnTo>
                    <a:pt x="586" y="245"/>
                  </a:lnTo>
                  <a:lnTo>
                    <a:pt x="464" y="391"/>
                  </a:lnTo>
                  <a:lnTo>
                    <a:pt x="367" y="611"/>
                  </a:lnTo>
                  <a:lnTo>
                    <a:pt x="269" y="880"/>
                  </a:lnTo>
                  <a:lnTo>
                    <a:pt x="171" y="1173"/>
                  </a:lnTo>
                  <a:lnTo>
                    <a:pt x="49" y="1686"/>
                  </a:lnTo>
                  <a:lnTo>
                    <a:pt x="0" y="1881"/>
                  </a:lnTo>
                  <a:lnTo>
                    <a:pt x="0" y="1881"/>
                  </a:lnTo>
                  <a:lnTo>
                    <a:pt x="220" y="1857"/>
                  </a:lnTo>
                  <a:lnTo>
                    <a:pt x="733" y="1710"/>
                  </a:lnTo>
                  <a:lnTo>
                    <a:pt x="1002" y="1637"/>
                  </a:lnTo>
                  <a:lnTo>
                    <a:pt x="1270" y="1539"/>
                  </a:lnTo>
                  <a:lnTo>
                    <a:pt x="1515" y="1417"/>
                  </a:lnTo>
                  <a:lnTo>
                    <a:pt x="1661" y="1319"/>
                  </a:lnTo>
                  <a:lnTo>
                    <a:pt x="1759" y="1197"/>
                  </a:lnTo>
                  <a:lnTo>
                    <a:pt x="1832" y="1051"/>
                  </a:lnTo>
                  <a:lnTo>
                    <a:pt x="1881" y="928"/>
                  </a:lnTo>
                  <a:lnTo>
                    <a:pt x="1881" y="782"/>
                  </a:lnTo>
                  <a:lnTo>
                    <a:pt x="1881" y="635"/>
                  </a:lnTo>
                  <a:lnTo>
                    <a:pt x="1832" y="489"/>
                  </a:lnTo>
                  <a:lnTo>
                    <a:pt x="1759" y="367"/>
                  </a:lnTo>
                  <a:lnTo>
                    <a:pt x="1661" y="245"/>
                  </a:lnTo>
                  <a:lnTo>
                    <a:pt x="1539" y="147"/>
                  </a:lnTo>
                  <a:lnTo>
                    <a:pt x="1417" y="74"/>
                  </a:lnTo>
                  <a:lnTo>
                    <a:pt x="1270" y="25"/>
                  </a:lnTo>
                  <a:lnTo>
                    <a:pt x="112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582;p36"/>
            <p:cNvSpPr/>
            <p:nvPr/>
          </p:nvSpPr>
          <p:spPr>
            <a:xfrm>
              <a:off x="581250" y="4634875"/>
              <a:ext cx="47050" cy="47050"/>
            </a:xfrm>
            <a:custGeom>
              <a:avLst/>
              <a:gdLst/>
              <a:ahLst/>
              <a:cxnLst/>
              <a:rect l="l" t="t" r="r" b="b"/>
              <a:pathLst>
                <a:path w="1882" h="1882" extrusionOk="0">
                  <a:moveTo>
                    <a:pt x="953" y="1"/>
                  </a:moveTo>
                  <a:lnTo>
                    <a:pt x="831" y="49"/>
                  </a:lnTo>
                  <a:lnTo>
                    <a:pt x="684" y="123"/>
                  </a:lnTo>
                  <a:lnTo>
                    <a:pt x="562" y="220"/>
                  </a:lnTo>
                  <a:lnTo>
                    <a:pt x="465" y="367"/>
                  </a:lnTo>
                  <a:lnTo>
                    <a:pt x="342" y="611"/>
                  </a:lnTo>
                  <a:lnTo>
                    <a:pt x="245" y="880"/>
                  </a:lnTo>
                  <a:lnTo>
                    <a:pt x="171" y="1148"/>
                  </a:lnTo>
                  <a:lnTo>
                    <a:pt x="25" y="1661"/>
                  </a:lnTo>
                  <a:lnTo>
                    <a:pt x="1" y="1881"/>
                  </a:lnTo>
                  <a:lnTo>
                    <a:pt x="196" y="1832"/>
                  </a:lnTo>
                  <a:lnTo>
                    <a:pt x="709" y="1710"/>
                  </a:lnTo>
                  <a:lnTo>
                    <a:pt x="1002" y="1613"/>
                  </a:lnTo>
                  <a:lnTo>
                    <a:pt x="1271" y="1515"/>
                  </a:lnTo>
                  <a:lnTo>
                    <a:pt x="1490" y="1417"/>
                  </a:lnTo>
                  <a:lnTo>
                    <a:pt x="1637" y="1295"/>
                  </a:lnTo>
                  <a:lnTo>
                    <a:pt x="1735" y="1173"/>
                  </a:lnTo>
                  <a:lnTo>
                    <a:pt x="1808" y="1051"/>
                  </a:lnTo>
                  <a:lnTo>
                    <a:pt x="1857" y="904"/>
                  </a:lnTo>
                  <a:lnTo>
                    <a:pt x="1881" y="758"/>
                  </a:lnTo>
                  <a:lnTo>
                    <a:pt x="1857" y="611"/>
                  </a:lnTo>
                  <a:lnTo>
                    <a:pt x="1808" y="465"/>
                  </a:lnTo>
                  <a:lnTo>
                    <a:pt x="1735" y="343"/>
                  </a:lnTo>
                  <a:lnTo>
                    <a:pt x="1637" y="220"/>
                  </a:lnTo>
                  <a:lnTo>
                    <a:pt x="1515" y="123"/>
                  </a:lnTo>
                  <a:lnTo>
                    <a:pt x="1393" y="49"/>
                  </a:lnTo>
                  <a:lnTo>
                    <a:pt x="12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-1811396" y="4604544"/>
            <a:ext cx="36420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👪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150" y="3610669"/>
            <a:ext cx="537039" cy="396942"/>
          </a:xfrm>
          <a:prstGeom prst="rect">
            <a:avLst/>
          </a:prstGeom>
        </p:spPr>
      </p:pic>
      <p:grpSp>
        <p:nvGrpSpPr>
          <p:cNvPr id="22" name="Google Shape;588;p36"/>
          <p:cNvGrpSpPr/>
          <p:nvPr/>
        </p:nvGrpSpPr>
        <p:grpSpPr>
          <a:xfrm>
            <a:off x="278204" y="1521741"/>
            <a:ext cx="387969" cy="524104"/>
            <a:chOff x="2624850" y="4296000"/>
            <a:chExt cx="380400" cy="495825"/>
          </a:xfrm>
        </p:grpSpPr>
        <p:sp>
          <p:nvSpPr>
            <p:cNvPr id="23" name="Google Shape;589;p36"/>
            <p:cNvSpPr/>
            <p:nvPr/>
          </p:nvSpPr>
          <p:spPr>
            <a:xfrm>
              <a:off x="2845875" y="4296000"/>
              <a:ext cx="126425" cy="125800"/>
            </a:xfrm>
            <a:custGeom>
              <a:avLst/>
              <a:gdLst/>
              <a:ahLst/>
              <a:cxnLst/>
              <a:rect l="l" t="t" r="r" b="b"/>
              <a:pathLst>
                <a:path w="5057" h="5032" extrusionOk="0">
                  <a:moveTo>
                    <a:pt x="4812" y="1"/>
                  </a:moveTo>
                  <a:lnTo>
                    <a:pt x="4372" y="74"/>
                  </a:lnTo>
                  <a:lnTo>
                    <a:pt x="3762" y="196"/>
                  </a:lnTo>
                  <a:lnTo>
                    <a:pt x="3053" y="392"/>
                  </a:lnTo>
                  <a:lnTo>
                    <a:pt x="2321" y="636"/>
                  </a:lnTo>
                  <a:lnTo>
                    <a:pt x="1612" y="929"/>
                  </a:lnTo>
                  <a:lnTo>
                    <a:pt x="1295" y="1075"/>
                  </a:lnTo>
                  <a:lnTo>
                    <a:pt x="1026" y="1222"/>
                  </a:lnTo>
                  <a:lnTo>
                    <a:pt x="782" y="1368"/>
                  </a:lnTo>
                  <a:lnTo>
                    <a:pt x="611" y="1515"/>
                  </a:lnTo>
                  <a:lnTo>
                    <a:pt x="489" y="1662"/>
                  </a:lnTo>
                  <a:lnTo>
                    <a:pt x="367" y="1808"/>
                  </a:lnTo>
                  <a:lnTo>
                    <a:pt x="269" y="1979"/>
                  </a:lnTo>
                  <a:lnTo>
                    <a:pt x="172" y="2150"/>
                  </a:lnTo>
                  <a:lnTo>
                    <a:pt x="123" y="2321"/>
                  </a:lnTo>
                  <a:lnTo>
                    <a:pt x="74" y="2492"/>
                  </a:lnTo>
                  <a:lnTo>
                    <a:pt x="25" y="2687"/>
                  </a:lnTo>
                  <a:lnTo>
                    <a:pt x="1" y="2858"/>
                  </a:lnTo>
                  <a:lnTo>
                    <a:pt x="1" y="3054"/>
                  </a:lnTo>
                  <a:lnTo>
                    <a:pt x="25" y="3225"/>
                  </a:lnTo>
                  <a:lnTo>
                    <a:pt x="49" y="3420"/>
                  </a:lnTo>
                  <a:lnTo>
                    <a:pt x="98" y="3591"/>
                  </a:lnTo>
                  <a:lnTo>
                    <a:pt x="172" y="3762"/>
                  </a:lnTo>
                  <a:lnTo>
                    <a:pt x="245" y="3933"/>
                  </a:lnTo>
                  <a:lnTo>
                    <a:pt x="342" y="4104"/>
                  </a:lnTo>
                  <a:lnTo>
                    <a:pt x="440" y="4250"/>
                  </a:lnTo>
                  <a:lnTo>
                    <a:pt x="2638" y="2052"/>
                  </a:lnTo>
                  <a:lnTo>
                    <a:pt x="2736" y="2003"/>
                  </a:lnTo>
                  <a:lnTo>
                    <a:pt x="2809" y="1979"/>
                  </a:lnTo>
                  <a:lnTo>
                    <a:pt x="2907" y="2003"/>
                  </a:lnTo>
                  <a:lnTo>
                    <a:pt x="2980" y="2052"/>
                  </a:lnTo>
                  <a:lnTo>
                    <a:pt x="3029" y="2126"/>
                  </a:lnTo>
                  <a:lnTo>
                    <a:pt x="3053" y="2223"/>
                  </a:lnTo>
                  <a:lnTo>
                    <a:pt x="3029" y="2321"/>
                  </a:lnTo>
                  <a:lnTo>
                    <a:pt x="2980" y="2394"/>
                  </a:lnTo>
                  <a:lnTo>
                    <a:pt x="782" y="4592"/>
                  </a:lnTo>
                  <a:lnTo>
                    <a:pt x="953" y="4690"/>
                  </a:lnTo>
                  <a:lnTo>
                    <a:pt x="1100" y="4788"/>
                  </a:lnTo>
                  <a:lnTo>
                    <a:pt x="1271" y="4885"/>
                  </a:lnTo>
                  <a:lnTo>
                    <a:pt x="1466" y="4934"/>
                  </a:lnTo>
                  <a:lnTo>
                    <a:pt x="1637" y="4983"/>
                  </a:lnTo>
                  <a:lnTo>
                    <a:pt x="1808" y="5008"/>
                  </a:lnTo>
                  <a:lnTo>
                    <a:pt x="2003" y="5032"/>
                  </a:lnTo>
                  <a:lnTo>
                    <a:pt x="2174" y="5032"/>
                  </a:lnTo>
                  <a:lnTo>
                    <a:pt x="2370" y="5008"/>
                  </a:lnTo>
                  <a:lnTo>
                    <a:pt x="2541" y="4983"/>
                  </a:lnTo>
                  <a:lnTo>
                    <a:pt x="2712" y="4934"/>
                  </a:lnTo>
                  <a:lnTo>
                    <a:pt x="2907" y="4861"/>
                  </a:lnTo>
                  <a:lnTo>
                    <a:pt x="3053" y="4788"/>
                  </a:lnTo>
                  <a:lnTo>
                    <a:pt x="3224" y="4690"/>
                  </a:lnTo>
                  <a:lnTo>
                    <a:pt x="3371" y="4568"/>
                  </a:lnTo>
                  <a:lnTo>
                    <a:pt x="3517" y="4421"/>
                  </a:lnTo>
                  <a:lnTo>
                    <a:pt x="3664" y="4250"/>
                  </a:lnTo>
                  <a:lnTo>
                    <a:pt x="3835" y="4006"/>
                  </a:lnTo>
                  <a:lnTo>
                    <a:pt x="3981" y="3738"/>
                  </a:lnTo>
                  <a:lnTo>
                    <a:pt x="4128" y="3420"/>
                  </a:lnTo>
                  <a:lnTo>
                    <a:pt x="4397" y="2736"/>
                  </a:lnTo>
                  <a:lnTo>
                    <a:pt x="4641" y="1979"/>
                  </a:lnTo>
                  <a:lnTo>
                    <a:pt x="4836" y="1271"/>
                  </a:lnTo>
                  <a:lnTo>
                    <a:pt x="4983" y="660"/>
                  </a:lnTo>
                  <a:lnTo>
                    <a:pt x="5032" y="221"/>
                  </a:lnTo>
                  <a:lnTo>
                    <a:pt x="5056" y="98"/>
                  </a:lnTo>
                  <a:lnTo>
                    <a:pt x="5032" y="25"/>
                  </a:lnTo>
                  <a:lnTo>
                    <a:pt x="495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590;p36"/>
            <p:cNvSpPr/>
            <p:nvPr/>
          </p:nvSpPr>
          <p:spPr>
            <a:xfrm>
              <a:off x="2635850" y="4316150"/>
              <a:ext cx="369400" cy="475675"/>
            </a:xfrm>
            <a:custGeom>
              <a:avLst/>
              <a:gdLst/>
              <a:ahLst/>
              <a:cxnLst/>
              <a:rect l="l" t="t" r="r" b="b"/>
              <a:pathLst>
                <a:path w="14776" h="19027" extrusionOk="0">
                  <a:moveTo>
                    <a:pt x="7400" y="1"/>
                  </a:moveTo>
                  <a:lnTo>
                    <a:pt x="7254" y="25"/>
                  </a:lnTo>
                  <a:lnTo>
                    <a:pt x="7132" y="50"/>
                  </a:lnTo>
                  <a:lnTo>
                    <a:pt x="7034" y="123"/>
                  </a:lnTo>
                  <a:lnTo>
                    <a:pt x="6936" y="196"/>
                  </a:lnTo>
                  <a:lnTo>
                    <a:pt x="6863" y="294"/>
                  </a:lnTo>
                  <a:lnTo>
                    <a:pt x="6790" y="392"/>
                  </a:lnTo>
                  <a:lnTo>
                    <a:pt x="6765" y="514"/>
                  </a:lnTo>
                  <a:lnTo>
                    <a:pt x="6741" y="636"/>
                  </a:lnTo>
                  <a:lnTo>
                    <a:pt x="6741" y="4226"/>
                  </a:lnTo>
                  <a:lnTo>
                    <a:pt x="6887" y="4592"/>
                  </a:lnTo>
                  <a:lnTo>
                    <a:pt x="7009" y="4959"/>
                  </a:lnTo>
                  <a:lnTo>
                    <a:pt x="7058" y="5325"/>
                  </a:lnTo>
                  <a:lnTo>
                    <a:pt x="7083" y="5716"/>
                  </a:lnTo>
                  <a:lnTo>
                    <a:pt x="7058" y="6107"/>
                  </a:lnTo>
                  <a:lnTo>
                    <a:pt x="7009" y="6473"/>
                  </a:lnTo>
                  <a:lnTo>
                    <a:pt x="6887" y="6864"/>
                  </a:lnTo>
                  <a:lnTo>
                    <a:pt x="6741" y="7230"/>
                  </a:lnTo>
                  <a:lnTo>
                    <a:pt x="6741" y="13629"/>
                  </a:lnTo>
                  <a:lnTo>
                    <a:pt x="6203" y="13678"/>
                  </a:lnTo>
                  <a:lnTo>
                    <a:pt x="5666" y="13775"/>
                  </a:lnTo>
                  <a:lnTo>
                    <a:pt x="5153" y="13897"/>
                  </a:lnTo>
                  <a:lnTo>
                    <a:pt x="4640" y="14044"/>
                  </a:lnTo>
                  <a:lnTo>
                    <a:pt x="4152" y="14239"/>
                  </a:lnTo>
                  <a:lnTo>
                    <a:pt x="3688" y="14459"/>
                  </a:lnTo>
                  <a:lnTo>
                    <a:pt x="3224" y="14703"/>
                  </a:lnTo>
                  <a:lnTo>
                    <a:pt x="2784" y="14972"/>
                  </a:lnTo>
                  <a:lnTo>
                    <a:pt x="2369" y="15265"/>
                  </a:lnTo>
                  <a:lnTo>
                    <a:pt x="1954" y="15583"/>
                  </a:lnTo>
                  <a:lnTo>
                    <a:pt x="1588" y="15925"/>
                  </a:lnTo>
                  <a:lnTo>
                    <a:pt x="1221" y="16291"/>
                  </a:lnTo>
                  <a:lnTo>
                    <a:pt x="879" y="16682"/>
                  </a:lnTo>
                  <a:lnTo>
                    <a:pt x="562" y="17097"/>
                  </a:lnTo>
                  <a:lnTo>
                    <a:pt x="269" y="17512"/>
                  </a:lnTo>
                  <a:lnTo>
                    <a:pt x="0" y="17952"/>
                  </a:lnTo>
                  <a:lnTo>
                    <a:pt x="293" y="18074"/>
                  </a:lnTo>
                  <a:lnTo>
                    <a:pt x="611" y="18196"/>
                  </a:lnTo>
                  <a:lnTo>
                    <a:pt x="1319" y="18391"/>
                  </a:lnTo>
                  <a:lnTo>
                    <a:pt x="2125" y="18587"/>
                  </a:lnTo>
                  <a:lnTo>
                    <a:pt x="3053" y="18733"/>
                  </a:lnTo>
                  <a:lnTo>
                    <a:pt x="4030" y="18855"/>
                  </a:lnTo>
                  <a:lnTo>
                    <a:pt x="5104" y="18953"/>
                  </a:lnTo>
                  <a:lnTo>
                    <a:pt x="6228" y="19002"/>
                  </a:lnTo>
                  <a:lnTo>
                    <a:pt x="7376" y="19026"/>
                  </a:lnTo>
                  <a:lnTo>
                    <a:pt x="8548" y="19002"/>
                  </a:lnTo>
                  <a:lnTo>
                    <a:pt x="9672" y="18953"/>
                  </a:lnTo>
                  <a:lnTo>
                    <a:pt x="10746" y="18855"/>
                  </a:lnTo>
                  <a:lnTo>
                    <a:pt x="11723" y="18733"/>
                  </a:lnTo>
                  <a:lnTo>
                    <a:pt x="12651" y="18587"/>
                  </a:lnTo>
                  <a:lnTo>
                    <a:pt x="13457" y="18391"/>
                  </a:lnTo>
                  <a:lnTo>
                    <a:pt x="14165" y="18196"/>
                  </a:lnTo>
                  <a:lnTo>
                    <a:pt x="14483" y="18074"/>
                  </a:lnTo>
                  <a:lnTo>
                    <a:pt x="14776" y="17952"/>
                  </a:lnTo>
                  <a:lnTo>
                    <a:pt x="14507" y="17512"/>
                  </a:lnTo>
                  <a:lnTo>
                    <a:pt x="14214" y="17097"/>
                  </a:lnTo>
                  <a:lnTo>
                    <a:pt x="13897" y="16682"/>
                  </a:lnTo>
                  <a:lnTo>
                    <a:pt x="13555" y="16291"/>
                  </a:lnTo>
                  <a:lnTo>
                    <a:pt x="13188" y="15925"/>
                  </a:lnTo>
                  <a:lnTo>
                    <a:pt x="12822" y="15583"/>
                  </a:lnTo>
                  <a:lnTo>
                    <a:pt x="12407" y="15265"/>
                  </a:lnTo>
                  <a:lnTo>
                    <a:pt x="11992" y="14972"/>
                  </a:lnTo>
                  <a:lnTo>
                    <a:pt x="11552" y="14703"/>
                  </a:lnTo>
                  <a:lnTo>
                    <a:pt x="11088" y="14459"/>
                  </a:lnTo>
                  <a:lnTo>
                    <a:pt x="10624" y="14239"/>
                  </a:lnTo>
                  <a:lnTo>
                    <a:pt x="10136" y="14044"/>
                  </a:lnTo>
                  <a:lnTo>
                    <a:pt x="9623" y="13897"/>
                  </a:lnTo>
                  <a:lnTo>
                    <a:pt x="9110" y="13775"/>
                  </a:lnTo>
                  <a:lnTo>
                    <a:pt x="8573" y="13678"/>
                  </a:lnTo>
                  <a:lnTo>
                    <a:pt x="8035" y="13629"/>
                  </a:lnTo>
                  <a:lnTo>
                    <a:pt x="8035" y="3347"/>
                  </a:lnTo>
                  <a:lnTo>
                    <a:pt x="7913" y="3054"/>
                  </a:lnTo>
                  <a:lnTo>
                    <a:pt x="7840" y="2761"/>
                  </a:lnTo>
                  <a:lnTo>
                    <a:pt x="7791" y="2467"/>
                  </a:lnTo>
                  <a:lnTo>
                    <a:pt x="7767" y="2174"/>
                  </a:lnTo>
                  <a:lnTo>
                    <a:pt x="7791" y="1857"/>
                  </a:lnTo>
                  <a:lnTo>
                    <a:pt x="7840" y="1564"/>
                  </a:lnTo>
                  <a:lnTo>
                    <a:pt x="7913" y="1271"/>
                  </a:lnTo>
                  <a:lnTo>
                    <a:pt x="8035" y="978"/>
                  </a:lnTo>
                  <a:lnTo>
                    <a:pt x="8035" y="636"/>
                  </a:lnTo>
                  <a:lnTo>
                    <a:pt x="8011" y="514"/>
                  </a:lnTo>
                  <a:lnTo>
                    <a:pt x="7986" y="392"/>
                  </a:lnTo>
                  <a:lnTo>
                    <a:pt x="7913" y="294"/>
                  </a:lnTo>
                  <a:lnTo>
                    <a:pt x="7840" y="196"/>
                  </a:lnTo>
                  <a:lnTo>
                    <a:pt x="7742" y="123"/>
                  </a:lnTo>
                  <a:lnTo>
                    <a:pt x="7644" y="50"/>
                  </a:lnTo>
                  <a:lnTo>
                    <a:pt x="7522" y="25"/>
                  </a:lnTo>
                  <a:lnTo>
                    <a:pt x="740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591;p36"/>
            <p:cNvSpPr/>
            <p:nvPr/>
          </p:nvSpPr>
          <p:spPr>
            <a:xfrm>
              <a:off x="2624850" y="4357675"/>
              <a:ext cx="171600" cy="171600"/>
            </a:xfrm>
            <a:custGeom>
              <a:avLst/>
              <a:gdLst/>
              <a:ahLst/>
              <a:cxnLst/>
              <a:rect l="l" t="t" r="r" b="b"/>
              <a:pathLst>
                <a:path w="6864" h="6864" extrusionOk="0">
                  <a:moveTo>
                    <a:pt x="74" y="1"/>
                  </a:moveTo>
                  <a:lnTo>
                    <a:pt x="25" y="25"/>
                  </a:lnTo>
                  <a:lnTo>
                    <a:pt x="0" y="74"/>
                  </a:lnTo>
                  <a:lnTo>
                    <a:pt x="0" y="123"/>
                  </a:lnTo>
                  <a:lnTo>
                    <a:pt x="0" y="318"/>
                  </a:lnTo>
                  <a:lnTo>
                    <a:pt x="25" y="587"/>
                  </a:lnTo>
                  <a:lnTo>
                    <a:pt x="74" y="929"/>
                  </a:lnTo>
                  <a:lnTo>
                    <a:pt x="269" y="1759"/>
                  </a:lnTo>
                  <a:lnTo>
                    <a:pt x="538" y="2736"/>
                  </a:lnTo>
                  <a:lnTo>
                    <a:pt x="880" y="3737"/>
                  </a:lnTo>
                  <a:lnTo>
                    <a:pt x="1051" y="4226"/>
                  </a:lnTo>
                  <a:lnTo>
                    <a:pt x="1246" y="4690"/>
                  </a:lnTo>
                  <a:lnTo>
                    <a:pt x="1441" y="5105"/>
                  </a:lnTo>
                  <a:lnTo>
                    <a:pt x="1661" y="5496"/>
                  </a:lnTo>
                  <a:lnTo>
                    <a:pt x="1857" y="5813"/>
                  </a:lnTo>
                  <a:lnTo>
                    <a:pt x="2076" y="6057"/>
                  </a:lnTo>
                  <a:lnTo>
                    <a:pt x="2272" y="6228"/>
                  </a:lnTo>
                  <a:lnTo>
                    <a:pt x="2492" y="6399"/>
                  </a:lnTo>
                  <a:lnTo>
                    <a:pt x="2711" y="6521"/>
                  </a:lnTo>
                  <a:lnTo>
                    <a:pt x="2956" y="6644"/>
                  </a:lnTo>
                  <a:lnTo>
                    <a:pt x="3200" y="6741"/>
                  </a:lnTo>
                  <a:lnTo>
                    <a:pt x="3444" y="6815"/>
                  </a:lnTo>
                  <a:lnTo>
                    <a:pt x="3688" y="6863"/>
                  </a:lnTo>
                  <a:lnTo>
                    <a:pt x="4201" y="6863"/>
                  </a:lnTo>
                  <a:lnTo>
                    <a:pt x="4445" y="6839"/>
                  </a:lnTo>
                  <a:lnTo>
                    <a:pt x="4690" y="6815"/>
                  </a:lnTo>
                  <a:lnTo>
                    <a:pt x="4958" y="6741"/>
                  </a:lnTo>
                  <a:lnTo>
                    <a:pt x="5178" y="6644"/>
                  </a:lnTo>
                  <a:lnTo>
                    <a:pt x="5422" y="6521"/>
                  </a:lnTo>
                  <a:lnTo>
                    <a:pt x="5642" y="6399"/>
                  </a:lnTo>
                  <a:lnTo>
                    <a:pt x="5862" y="6228"/>
                  </a:lnTo>
                  <a:lnTo>
                    <a:pt x="2198" y="2565"/>
                  </a:lnTo>
                  <a:lnTo>
                    <a:pt x="2150" y="2492"/>
                  </a:lnTo>
                  <a:lnTo>
                    <a:pt x="2125" y="2394"/>
                  </a:lnTo>
                  <a:lnTo>
                    <a:pt x="2150" y="2296"/>
                  </a:lnTo>
                  <a:lnTo>
                    <a:pt x="2198" y="2199"/>
                  </a:lnTo>
                  <a:lnTo>
                    <a:pt x="2296" y="2150"/>
                  </a:lnTo>
                  <a:lnTo>
                    <a:pt x="2394" y="2125"/>
                  </a:lnTo>
                  <a:lnTo>
                    <a:pt x="2492" y="2150"/>
                  </a:lnTo>
                  <a:lnTo>
                    <a:pt x="2565" y="2199"/>
                  </a:lnTo>
                  <a:lnTo>
                    <a:pt x="6228" y="5862"/>
                  </a:lnTo>
                  <a:lnTo>
                    <a:pt x="6375" y="5642"/>
                  </a:lnTo>
                  <a:lnTo>
                    <a:pt x="6521" y="5422"/>
                  </a:lnTo>
                  <a:lnTo>
                    <a:pt x="6643" y="5203"/>
                  </a:lnTo>
                  <a:lnTo>
                    <a:pt x="6741" y="4958"/>
                  </a:lnTo>
                  <a:lnTo>
                    <a:pt x="6814" y="4714"/>
                  </a:lnTo>
                  <a:lnTo>
                    <a:pt x="6839" y="4446"/>
                  </a:lnTo>
                  <a:lnTo>
                    <a:pt x="6863" y="4201"/>
                  </a:lnTo>
                  <a:lnTo>
                    <a:pt x="6863" y="3933"/>
                  </a:lnTo>
                  <a:lnTo>
                    <a:pt x="6839" y="3688"/>
                  </a:lnTo>
                  <a:lnTo>
                    <a:pt x="6814" y="3444"/>
                  </a:lnTo>
                  <a:lnTo>
                    <a:pt x="6741" y="3200"/>
                  </a:lnTo>
                  <a:lnTo>
                    <a:pt x="6643" y="2956"/>
                  </a:lnTo>
                  <a:lnTo>
                    <a:pt x="6521" y="2711"/>
                  </a:lnTo>
                  <a:lnTo>
                    <a:pt x="6399" y="2492"/>
                  </a:lnTo>
                  <a:lnTo>
                    <a:pt x="6228" y="2272"/>
                  </a:lnTo>
                  <a:lnTo>
                    <a:pt x="6057" y="2076"/>
                  </a:lnTo>
                  <a:lnTo>
                    <a:pt x="5813" y="1857"/>
                  </a:lnTo>
                  <a:lnTo>
                    <a:pt x="5496" y="1661"/>
                  </a:lnTo>
                  <a:lnTo>
                    <a:pt x="5105" y="1466"/>
                  </a:lnTo>
                  <a:lnTo>
                    <a:pt x="4690" y="1246"/>
                  </a:lnTo>
                  <a:lnTo>
                    <a:pt x="4226" y="1051"/>
                  </a:lnTo>
                  <a:lnTo>
                    <a:pt x="3737" y="880"/>
                  </a:lnTo>
                  <a:lnTo>
                    <a:pt x="2736" y="538"/>
                  </a:lnTo>
                  <a:lnTo>
                    <a:pt x="1759" y="269"/>
                  </a:lnTo>
                  <a:lnTo>
                    <a:pt x="928" y="74"/>
                  </a:lnTo>
                  <a:lnTo>
                    <a:pt x="587" y="25"/>
                  </a:lnTo>
                  <a:lnTo>
                    <a:pt x="31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899;p37"/>
          <p:cNvGrpSpPr/>
          <p:nvPr/>
        </p:nvGrpSpPr>
        <p:grpSpPr>
          <a:xfrm>
            <a:off x="209642" y="2899915"/>
            <a:ext cx="578898" cy="550755"/>
            <a:chOff x="2595501" y="3253725"/>
            <a:chExt cx="720141" cy="580739"/>
          </a:xfrm>
        </p:grpSpPr>
        <p:sp>
          <p:nvSpPr>
            <p:cNvPr id="27" name="Google Shape;900;p37"/>
            <p:cNvSpPr/>
            <p:nvPr/>
          </p:nvSpPr>
          <p:spPr>
            <a:xfrm>
              <a:off x="2595501" y="3269807"/>
              <a:ext cx="416349" cy="273171"/>
            </a:xfrm>
            <a:custGeom>
              <a:avLst/>
              <a:gdLst/>
              <a:ahLst/>
              <a:cxnLst/>
              <a:rect l="l" t="t" r="r" b="b"/>
              <a:pathLst>
                <a:path w="722" h="472" extrusionOk="0">
                  <a:moveTo>
                    <a:pt x="250" y="429"/>
                  </a:moveTo>
                  <a:cubicBezTo>
                    <a:pt x="250" y="413"/>
                    <a:pt x="258" y="398"/>
                    <a:pt x="270" y="388"/>
                  </a:cubicBezTo>
                  <a:cubicBezTo>
                    <a:pt x="289" y="372"/>
                    <a:pt x="315" y="364"/>
                    <a:pt x="344" y="365"/>
                  </a:cubicBezTo>
                  <a:cubicBezTo>
                    <a:pt x="373" y="364"/>
                    <a:pt x="399" y="372"/>
                    <a:pt x="418" y="388"/>
                  </a:cubicBezTo>
                  <a:cubicBezTo>
                    <a:pt x="431" y="398"/>
                    <a:pt x="438" y="413"/>
                    <a:pt x="438" y="429"/>
                  </a:cubicBezTo>
                  <a:cubicBezTo>
                    <a:pt x="438" y="446"/>
                    <a:pt x="430" y="461"/>
                    <a:pt x="417" y="472"/>
                  </a:cubicBezTo>
                  <a:cubicBezTo>
                    <a:pt x="598" y="472"/>
                    <a:pt x="598" y="472"/>
                    <a:pt x="598" y="472"/>
                  </a:cubicBezTo>
                  <a:cubicBezTo>
                    <a:pt x="606" y="472"/>
                    <a:pt x="613" y="465"/>
                    <a:pt x="613" y="457"/>
                  </a:cubicBezTo>
                  <a:cubicBezTo>
                    <a:pt x="613" y="457"/>
                    <a:pt x="613" y="457"/>
                    <a:pt x="613" y="457"/>
                  </a:cubicBezTo>
                  <a:cubicBezTo>
                    <a:pt x="613" y="457"/>
                    <a:pt x="613" y="457"/>
                    <a:pt x="613" y="457"/>
                  </a:cubicBezTo>
                  <a:cubicBezTo>
                    <a:pt x="613" y="320"/>
                    <a:pt x="613" y="320"/>
                    <a:pt x="613" y="320"/>
                  </a:cubicBezTo>
                  <a:cubicBezTo>
                    <a:pt x="615" y="315"/>
                    <a:pt x="619" y="310"/>
                    <a:pt x="624" y="310"/>
                  </a:cubicBezTo>
                  <a:cubicBezTo>
                    <a:pt x="635" y="310"/>
                    <a:pt x="645" y="310"/>
                    <a:pt x="651" y="319"/>
                  </a:cubicBezTo>
                  <a:cubicBezTo>
                    <a:pt x="655" y="325"/>
                    <a:pt x="657" y="331"/>
                    <a:pt x="661" y="336"/>
                  </a:cubicBezTo>
                  <a:cubicBezTo>
                    <a:pt x="671" y="353"/>
                    <a:pt x="693" y="355"/>
                    <a:pt x="705" y="340"/>
                  </a:cubicBezTo>
                  <a:cubicBezTo>
                    <a:pt x="718" y="325"/>
                    <a:pt x="722" y="303"/>
                    <a:pt x="722" y="283"/>
                  </a:cubicBezTo>
                  <a:cubicBezTo>
                    <a:pt x="722" y="263"/>
                    <a:pt x="718" y="242"/>
                    <a:pt x="705" y="227"/>
                  </a:cubicBezTo>
                  <a:cubicBezTo>
                    <a:pt x="693" y="211"/>
                    <a:pt x="671" y="213"/>
                    <a:pt x="661" y="230"/>
                  </a:cubicBezTo>
                  <a:cubicBezTo>
                    <a:pt x="657" y="235"/>
                    <a:pt x="655" y="241"/>
                    <a:pt x="651" y="247"/>
                  </a:cubicBezTo>
                  <a:cubicBezTo>
                    <a:pt x="645" y="256"/>
                    <a:pt x="635" y="256"/>
                    <a:pt x="624" y="256"/>
                  </a:cubicBezTo>
                  <a:cubicBezTo>
                    <a:pt x="619" y="256"/>
                    <a:pt x="615" y="251"/>
                    <a:pt x="613" y="247"/>
                  </a:cubicBezTo>
                  <a:cubicBezTo>
                    <a:pt x="613" y="104"/>
                    <a:pt x="613" y="104"/>
                    <a:pt x="613" y="104"/>
                  </a:cubicBezTo>
                  <a:cubicBezTo>
                    <a:pt x="613" y="96"/>
                    <a:pt x="609" y="89"/>
                    <a:pt x="602" y="85"/>
                  </a:cubicBezTo>
                  <a:cubicBezTo>
                    <a:pt x="600" y="84"/>
                    <a:pt x="598" y="82"/>
                    <a:pt x="595" y="81"/>
                  </a:cubicBezTo>
                  <a:cubicBezTo>
                    <a:pt x="520" y="29"/>
                    <a:pt x="437" y="0"/>
                    <a:pt x="345" y="0"/>
                  </a:cubicBezTo>
                  <a:cubicBezTo>
                    <a:pt x="147" y="9"/>
                    <a:pt x="0" y="128"/>
                    <a:pt x="25" y="345"/>
                  </a:cubicBezTo>
                  <a:cubicBezTo>
                    <a:pt x="29" y="385"/>
                    <a:pt x="37" y="424"/>
                    <a:pt x="49" y="461"/>
                  </a:cubicBezTo>
                  <a:cubicBezTo>
                    <a:pt x="52" y="467"/>
                    <a:pt x="57" y="472"/>
                    <a:pt x="64" y="472"/>
                  </a:cubicBezTo>
                  <a:cubicBezTo>
                    <a:pt x="271" y="472"/>
                    <a:pt x="271" y="472"/>
                    <a:pt x="271" y="472"/>
                  </a:cubicBezTo>
                  <a:cubicBezTo>
                    <a:pt x="258" y="461"/>
                    <a:pt x="250" y="446"/>
                    <a:pt x="250" y="4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901;p37"/>
            <p:cNvSpPr/>
            <p:nvPr/>
          </p:nvSpPr>
          <p:spPr>
            <a:xfrm>
              <a:off x="2903528" y="3560177"/>
              <a:ext cx="374670" cy="273617"/>
            </a:xfrm>
            <a:custGeom>
              <a:avLst/>
              <a:gdLst/>
              <a:ahLst/>
              <a:cxnLst/>
              <a:rect l="l" t="t" r="r" b="b"/>
              <a:pathLst>
                <a:path w="650" h="473" extrusionOk="0">
                  <a:moveTo>
                    <a:pt x="455" y="42"/>
                  </a:moveTo>
                  <a:cubicBezTo>
                    <a:pt x="455" y="58"/>
                    <a:pt x="448" y="74"/>
                    <a:pt x="435" y="84"/>
                  </a:cubicBezTo>
                  <a:cubicBezTo>
                    <a:pt x="417" y="100"/>
                    <a:pt x="391" y="108"/>
                    <a:pt x="361" y="107"/>
                  </a:cubicBezTo>
                  <a:cubicBezTo>
                    <a:pt x="332" y="108"/>
                    <a:pt x="306" y="100"/>
                    <a:pt x="288" y="84"/>
                  </a:cubicBezTo>
                  <a:cubicBezTo>
                    <a:pt x="275" y="74"/>
                    <a:pt x="268" y="58"/>
                    <a:pt x="268" y="42"/>
                  </a:cubicBezTo>
                  <a:cubicBezTo>
                    <a:pt x="268" y="26"/>
                    <a:pt x="275" y="11"/>
                    <a:pt x="289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16" y="0"/>
                    <a:pt x="109" y="7"/>
                    <a:pt x="109" y="15"/>
                  </a:cubicBezTo>
                  <a:cubicBezTo>
                    <a:pt x="109" y="181"/>
                    <a:pt x="109" y="181"/>
                    <a:pt x="109" y="181"/>
                  </a:cubicBezTo>
                  <a:cubicBezTo>
                    <a:pt x="107" y="186"/>
                    <a:pt x="104" y="190"/>
                    <a:pt x="98" y="191"/>
                  </a:cubicBezTo>
                  <a:cubicBezTo>
                    <a:pt x="88" y="191"/>
                    <a:pt x="78" y="191"/>
                    <a:pt x="71" y="181"/>
                  </a:cubicBezTo>
                  <a:cubicBezTo>
                    <a:pt x="68" y="176"/>
                    <a:pt x="65" y="170"/>
                    <a:pt x="62" y="164"/>
                  </a:cubicBezTo>
                  <a:cubicBezTo>
                    <a:pt x="51" y="148"/>
                    <a:pt x="30" y="146"/>
                    <a:pt x="17" y="161"/>
                  </a:cubicBezTo>
                  <a:cubicBezTo>
                    <a:pt x="5" y="176"/>
                    <a:pt x="0" y="198"/>
                    <a:pt x="1" y="218"/>
                  </a:cubicBezTo>
                  <a:cubicBezTo>
                    <a:pt x="0" y="238"/>
                    <a:pt x="5" y="259"/>
                    <a:pt x="17" y="274"/>
                  </a:cubicBezTo>
                  <a:cubicBezTo>
                    <a:pt x="30" y="289"/>
                    <a:pt x="51" y="288"/>
                    <a:pt x="62" y="271"/>
                  </a:cubicBezTo>
                  <a:cubicBezTo>
                    <a:pt x="65" y="265"/>
                    <a:pt x="68" y="259"/>
                    <a:pt x="71" y="254"/>
                  </a:cubicBezTo>
                  <a:cubicBezTo>
                    <a:pt x="78" y="244"/>
                    <a:pt x="88" y="244"/>
                    <a:pt x="98" y="245"/>
                  </a:cubicBezTo>
                  <a:cubicBezTo>
                    <a:pt x="104" y="245"/>
                    <a:pt x="107" y="250"/>
                    <a:pt x="109" y="254"/>
                  </a:cubicBezTo>
                  <a:cubicBezTo>
                    <a:pt x="109" y="457"/>
                    <a:pt x="109" y="457"/>
                    <a:pt x="109" y="457"/>
                  </a:cubicBezTo>
                  <a:cubicBezTo>
                    <a:pt x="109" y="466"/>
                    <a:pt x="118" y="473"/>
                    <a:pt x="127" y="470"/>
                  </a:cubicBezTo>
                  <a:cubicBezTo>
                    <a:pt x="132" y="468"/>
                    <a:pt x="138" y="466"/>
                    <a:pt x="143" y="464"/>
                  </a:cubicBezTo>
                  <a:cubicBezTo>
                    <a:pt x="264" y="406"/>
                    <a:pt x="377" y="334"/>
                    <a:pt x="477" y="243"/>
                  </a:cubicBezTo>
                  <a:cubicBezTo>
                    <a:pt x="549" y="178"/>
                    <a:pt x="607" y="105"/>
                    <a:pt x="646" y="21"/>
                  </a:cubicBezTo>
                  <a:cubicBezTo>
                    <a:pt x="650" y="11"/>
                    <a:pt x="643" y="0"/>
                    <a:pt x="632" y="0"/>
                  </a:cubicBezTo>
                  <a:cubicBezTo>
                    <a:pt x="434" y="0"/>
                    <a:pt x="434" y="0"/>
                    <a:pt x="434" y="0"/>
                  </a:cubicBezTo>
                  <a:cubicBezTo>
                    <a:pt x="448" y="11"/>
                    <a:pt x="455" y="26"/>
                    <a:pt x="455" y="4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902;p37"/>
            <p:cNvSpPr/>
            <p:nvPr/>
          </p:nvSpPr>
          <p:spPr>
            <a:xfrm>
              <a:off x="2635397" y="3497189"/>
              <a:ext cx="313600" cy="337276"/>
            </a:xfrm>
            <a:custGeom>
              <a:avLst/>
              <a:gdLst/>
              <a:ahLst/>
              <a:cxnLst/>
              <a:rect l="l" t="t" r="r" b="b"/>
              <a:pathLst>
                <a:path w="544" h="583" extrusionOk="0">
                  <a:moveTo>
                    <a:pt x="502" y="420"/>
                  </a:moveTo>
                  <a:cubicBezTo>
                    <a:pt x="486" y="420"/>
                    <a:pt x="471" y="413"/>
                    <a:pt x="460" y="400"/>
                  </a:cubicBezTo>
                  <a:cubicBezTo>
                    <a:pt x="445" y="382"/>
                    <a:pt x="436" y="356"/>
                    <a:pt x="437" y="327"/>
                  </a:cubicBezTo>
                  <a:cubicBezTo>
                    <a:pt x="436" y="298"/>
                    <a:pt x="445" y="271"/>
                    <a:pt x="460" y="253"/>
                  </a:cubicBezTo>
                  <a:cubicBezTo>
                    <a:pt x="471" y="240"/>
                    <a:pt x="486" y="233"/>
                    <a:pt x="502" y="233"/>
                  </a:cubicBezTo>
                  <a:cubicBezTo>
                    <a:pt x="518" y="233"/>
                    <a:pt x="534" y="241"/>
                    <a:pt x="544" y="254"/>
                  </a:cubicBezTo>
                  <a:cubicBezTo>
                    <a:pt x="544" y="124"/>
                    <a:pt x="544" y="124"/>
                    <a:pt x="544" y="124"/>
                  </a:cubicBezTo>
                  <a:cubicBezTo>
                    <a:pt x="544" y="116"/>
                    <a:pt x="537" y="109"/>
                    <a:pt x="529" y="109"/>
                  </a:cubicBezTo>
                  <a:cubicBezTo>
                    <a:pt x="312" y="109"/>
                    <a:pt x="312" y="109"/>
                    <a:pt x="312" y="109"/>
                  </a:cubicBezTo>
                  <a:cubicBezTo>
                    <a:pt x="307" y="107"/>
                    <a:pt x="302" y="103"/>
                    <a:pt x="302" y="98"/>
                  </a:cubicBezTo>
                  <a:cubicBezTo>
                    <a:pt x="302" y="87"/>
                    <a:pt x="302" y="78"/>
                    <a:pt x="311" y="71"/>
                  </a:cubicBezTo>
                  <a:cubicBezTo>
                    <a:pt x="317" y="67"/>
                    <a:pt x="323" y="65"/>
                    <a:pt x="328" y="61"/>
                  </a:cubicBezTo>
                  <a:cubicBezTo>
                    <a:pt x="345" y="51"/>
                    <a:pt x="347" y="30"/>
                    <a:pt x="332" y="17"/>
                  </a:cubicBezTo>
                  <a:cubicBezTo>
                    <a:pt x="317" y="5"/>
                    <a:pt x="295" y="0"/>
                    <a:pt x="275" y="0"/>
                  </a:cubicBezTo>
                  <a:cubicBezTo>
                    <a:pt x="255" y="0"/>
                    <a:pt x="234" y="5"/>
                    <a:pt x="219" y="17"/>
                  </a:cubicBezTo>
                  <a:cubicBezTo>
                    <a:pt x="203" y="30"/>
                    <a:pt x="205" y="51"/>
                    <a:pt x="222" y="61"/>
                  </a:cubicBezTo>
                  <a:cubicBezTo>
                    <a:pt x="227" y="65"/>
                    <a:pt x="233" y="67"/>
                    <a:pt x="239" y="71"/>
                  </a:cubicBezTo>
                  <a:cubicBezTo>
                    <a:pt x="248" y="78"/>
                    <a:pt x="248" y="87"/>
                    <a:pt x="248" y="98"/>
                  </a:cubicBezTo>
                  <a:cubicBezTo>
                    <a:pt x="248" y="103"/>
                    <a:pt x="243" y="107"/>
                    <a:pt x="239" y="109"/>
                  </a:cubicBezTo>
                  <a:cubicBezTo>
                    <a:pt x="19" y="109"/>
                    <a:pt x="19" y="109"/>
                    <a:pt x="19" y="109"/>
                  </a:cubicBezTo>
                  <a:cubicBezTo>
                    <a:pt x="8" y="109"/>
                    <a:pt x="0" y="120"/>
                    <a:pt x="5" y="130"/>
                  </a:cubicBezTo>
                  <a:cubicBezTo>
                    <a:pt x="18" y="157"/>
                    <a:pt x="32" y="183"/>
                    <a:pt x="50" y="208"/>
                  </a:cubicBezTo>
                  <a:cubicBezTo>
                    <a:pt x="170" y="381"/>
                    <a:pt x="338" y="493"/>
                    <a:pt x="525" y="579"/>
                  </a:cubicBezTo>
                  <a:cubicBezTo>
                    <a:pt x="525" y="579"/>
                    <a:pt x="525" y="579"/>
                    <a:pt x="525" y="579"/>
                  </a:cubicBezTo>
                  <a:cubicBezTo>
                    <a:pt x="534" y="583"/>
                    <a:pt x="544" y="576"/>
                    <a:pt x="544" y="567"/>
                  </a:cubicBezTo>
                  <a:cubicBezTo>
                    <a:pt x="544" y="399"/>
                    <a:pt x="544" y="399"/>
                    <a:pt x="544" y="399"/>
                  </a:cubicBezTo>
                  <a:cubicBezTo>
                    <a:pt x="534" y="413"/>
                    <a:pt x="518" y="420"/>
                    <a:pt x="502" y="42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903;p37"/>
            <p:cNvSpPr/>
            <p:nvPr/>
          </p:nvSpPr>
          <p:spPr>
            <a:xfrm>
              <a:off x="2966382" y="3253725"/>
              <a:ext cx="349261" cy="352241"/>
            </a:xfrm>
            <a:custGeom>
              <a:avLst/>
              <a:gdLst/>
              <a:ahLst/>
              <a:cxnLst/>
              <a:rect l="l" t="t" r="r" b="b"/>
              <a:pathLst>
                <a:path w="606" h="609" extrusionOk="0">
                  <a:moveTo>
                    <a:pt x="397" y="49"/>
                  </a:moveTo>
                  <a:cubicBezTo>
                    <a:pt x="262" y="0"/>
                    <a:pt x="137" y="39"/>
                    <a:pt x="19" y="109"/>
                  </a:cubicBezTo>
                  <a:cubicBezTo>
                    <a:pt x="17" y="110"/>
                    <a:pt x="15" y="111"/>
                    <a:pt x="13" y="112"/>
                  </a:cubicBezTo>
                  <a:cubicBezTo>
                    <a:pt x="5" y="116"/>
                    <a:pt x="0" y="124"/>
                    <a:pt x="0" y="132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11" y="225"/>
                    <a:pt x="26" y="217"/>
                    <a:pt x="43" y="217"/>
                  </a:cubicBezTo>
                  <a:cubicBezTo>
                    <a:pt x="59" y="217"/>
                    <a:pt x="74" y="225"/>
                    <a:pt x="85" y="237"/>
                  </a:cubicBezTo>
                  <a:cubicBezTo>
                    <a:pt x="100" y="256"/>
                    <a:pt x="108" y="282"/>
                    <a:pt x="108" y="311"/>
                  </a:cubicBezTo>
                  <a:cubicBezTo>
                    <a:pt x="108" y="340"/>
                    <a:pt x="100" y="366"/>
                    <a:pt x="85" y="385"/>
                  </a:cubicBezTo>
                  <a:cubicBezTo>
                    <a:pt x="74" y="398"/>
                    <a:pt x="59" y="405"/>
                    <a:pt x="43" y="405"/>
                  </a:cubicBezTo>
                  <a:cubicBezTo>
                    <a:pt x="26" y="405"/>
                    <a:pt x="11" y="397"/>
                    <a:pt x="0" y="384"/>
                  </a:cubicBezTo>
                  <a:cubicBezTo>
                    <a:pt x="0" y="485"/>
                    <a:pt x="0" y="485"/>
                    <a:pt x="0" y="485"/>
                  </a:cubicBezTo>
                  <a:cubicBezTo>
                    <a:pt x="0" y="493"/>
                    <a:pt x="7" y="500"/>
                    <a:pt x="15" y="500"/>
                  </a:cubicBezTo>
                  <a:cubicBezTo>
                    <a:pt x="216" y="500"/>
                    <a:pt x="216" y="500"/>
                    <a:pt x="216" y="500"/>
                  </a:cubicBezTo>
                  <a:cubicBezTo>
                    <a:pt x="221" y="502"/>
                    <a:pt x="225" y="505"/>
                    <a:pt x="225" y="511"/>
                  </a:cubicBezTo>
                  <a:cubicBezTo>
                    <a:pt x="226" y="521"/>
                    <a:pt x="226" y="531"/>
                    <a:pt x="216" y="538"/>
                  </a:cubicBezTo>
                  <a:cubicBezTo>
                    <a:pt x="211" y="541"/>
                    <a:pt x="205" y="544"/>
                    <a:pt x="199" y="547"/>
                  </a:cubicBezTo>
                  <a:cubicBezTo>
                    <a:pt x="183" y="558"/>
                    <a:pt x="181" y="579"/>
                    <a:pt x="196" y="592"/>
                  </a:cubicBezTo>
                  <a:cubicBezTo>
                    <a:pt x="211" y="604"/>
                    <a:pt x="233" y="609"/>
                    <a:pt x="252" y="609"/>
                  </a:cubicBezTo>
                  <a:cubicBezTo>
                    <a:pt x="272" y="609"/>
                    <a:pt x="294" y="604"/>
                    <a:pt x="309" y="592"/>
                  </a:cubicBezTo>
                  <a:cubicBezTo>
                    <a:pt x="324" y="579"/>
                    <a:pt x="322" y="558"/>
                    <a:pt x="306" y="547"/>
                  </a:cubicBezTo>
                  <a:cubicBezTo>
                    <a:pt x="300" y="544"/>
                    <a:pt x="294" y="541"/>
                    <a:pt x="289" y="538"/>
                  </a:cubicBezTo>
                  <a:cubicBezTo>
                    <a:pt x="279" y="531"/>
                    <a:pt x="279" y="521"/>
                    <a:pt x="279" y="511"/>
                  </a:cubicBezTo>
                  <a:cubicBezTo>
                    <a:pt x="280" y="505"/>
                    <a:pt x="284" y="502"/>
                    <a:pt x="289" y="500"/>
                  </a:cubicBezTo>
                  <a:cubicBezTo>
                    <a:pt x="547" y="500"/>
                    <a:pt x="547" y="500"/>
                    <a:pt x="547" y="500"/>
                  </a:cubicBezTo>
                  <a:cubicBezTo>
                    <a:pt x="554" y="500"/>
                    <a:pt x="559" y="496"/>
                    <a:pt x="561" y="490"/>
                  </a:cubicBezTo>
                  <a:cubicBezTo>
                    <a:pt x="574" y="451"/>
                    <a:pt x="583" y="411"/>
                    <a:pt x="588" y="368"/>
                  </a:cubicBezTo>
                  <a:cubicBezTo>
                    <a:pt x="606" y="217"/>
                    <a:pt x="540" y="101"/>
                    <a:pt x="397" y="4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681" y="53483"/>
            <a:ext cx="1397708" cy="1397708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4349" y="1266661"/>
            <a:ext cx="6595301" cy="3934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65707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6"/>
          <p:cNvSpPr txBox="1">
            <a:spLocks noGrp="1"/>
          </p:cNvSpPr>
          <p:nvPr>
            <p:ph type="title"/>
          </p:nvPr>
        </p:nvSpPr>
        <p:spPr>
          <a:xfrm>
            <a:off x="691200" y="359229"/>
            <a:ext cx="7761600" cy="903514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ctr"/>
            <a:r>
              <a:rPr lang="ru-RU" sz="4000" kern="1200" dirty="0" smtClean="0">
                <a:solidFill>
                  <a:srgbClr val="002060"/>
                </a:solidFill>
                <a:latin typeface="Calibri"/>
                <a:ea typeface="+mj-ea"/>
                <a:cs typeface="+mj-cs"/>
              </a:rPr>
              <a:t>Военно-патриотическое направление</a:t>
            </a:r>
            <a:endParaRPr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00" name="Google Shape;100;p16"/>
          <p:cNvSpPr txBox="1">
            <a:spLocks noGrp="1"/>
          </p:cNvSpPr>
          <p:nvPr>
            <p:ph type="body" idx="1"/>
          </p:nvPr>
        </p:nvSpPr>
        <p:spPr>
          <a:xfrm>
            <a:off x="691199" y="4334281"/>
            <a:ext cx="8353048" cy="4571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76200" lvl="0" indent="0" algn="l" rtl="0">
              <a:spcBef>
                <a:spcPts val="600"/>
              </a:spcBef>
              <a:spcAft>
                <a:spcPts val="0"/>
              </a:spcAft>
              <a:buSzPts val="2400"/>
              <a:buNone/>
            </a:pPr>
            <a:endParaRPr dirty="0"/>
          </a:p>
        </p:txBody>
      </p:sp>
      <p:sp>
        <p:nvSpPr>
          <p:cNvPr id="101" name="Google Shape;101;p16"/>
          <p:cNvSpPr txBox="1">
            <a:spLocks noGrp="1"/>
          </p:cNvSpPr>
          <p:nvPr>
            <p:ph type="sldNum" idx="12"/>
          </p:nvPr>
        </p:nvSpPr>
        <p:spPr>
          <a:xfrm>
            <a:off x="8556775" y="4758433"/>
            <a:ext cx="548700" cy="30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14</a:t>
            </a:fld>
            <a:endParaRPr/>
          </a:p>
        </p:txBody>
      </p:sp>
      <p:grpSp>
        <p:nvGrpSpPr>
          <p:cNvPr id="5" name="Google Shape;578;p36"/>
          <p:cNvGrpSpPr/>
          <p:nvPr/>
        </p:nvGrpSpPr>
        <p:grpSpPr>
          <a:xfrm>
            <a:off x="154161" y="2288812"/>
            <a:ext cx="501485" cy="457588"/>
            <a:chOff x="570875" y="4322250"/>
            <a:chExt cx="443300" cy="443325"/>
          </a:xfrm>
        </p:grpSpPr>
        <p:sp>
          <p:nvSpPr>
            <p:cNvPr id="6" name="Google Shape;579;p36"/>
            <p:cNvSpPr/>
            <p:nvPr/>
          </p:nvSpPr>
          <p:spPr>
            <a:xfrm>
              <a:off x="570875" y="4322250"/>
              <a:ext cx="443300" cy="443325"/>
            </a:xfrm>
            <a:custGeom>
              <a:avLst/>
              <a:gdLst/>
              <a:ahLst/>
              <a:cxnLst/>
              <a:rect l="l" t="t" r="r" b="b"/>
              <a:pathLst>
                <a:path w="17732" h="17733" extrusionOk="0">
                  <a:moveTo>
                    <a:pt x="13091" y="2712"/>
                  </a:moveTo>
                  <a:lnTo>
                    <a:pt x="13286" y="2736"/>
                  </a:lnTo>
                  <a:lnTo>
                    <a:pt x="13506" y="2785"/>
                  </a:lnTo>
                  <a:lnTo>
                    <a:pt x="13702" y="2858"/>
                  </a:lnTo>
                  <a:lnTo>
                    <a:pt x="13873" y="2956"/>
                  </a:lnTo>
                  <a:lnTo>
                    <a:pt x="14068" y="3054"/>
                  </a:lnTo>
                  <a:lnTo>
                    <a:pt x="14239" y="3176"/>
                  </a:lnTo>
                  <a:lnTo>
                    <a:pt x="14410" y="3323"/>
                  </a:lnTo>
                  <a:lnTo>
                    <a:pt x="14556" y="3493"/>
                  </a:lnTo>
                  <a:lnTo>
                    <a:pt x="14679" y="3664"/>
                  </a:lnTo>
                  <a:lnTo>
                    <a:pt x="14776" y="3860"/>
                  </a:lnTo>
                  <a:lnTo>
                    <a:pt x="14874" y="4031"/>
                  </a:lnTo>
                  <a:lnTo>
                    <a:pt x="14947" y="4226"/>
                  </a:lnTo>
                  <a:lnTo>
                    <a:pt x="14996" y="4446"/>
                  </a:lnTo>
                  <a:lnTo>
                    <a:pt x="15021" y="4641"/>
                  </a:lnTo>
                  <a:lnTo>
                    <a:pt x="15021" y="4861"/>
                  </a:lnTo>
                  <a:lnTo>
                    <a:pt x="15021" y="5057"/>
                  </a:lnTo>
                  <a:lnTo>
                    <a:pt x="14996" y="5252"/>
                  </a:lnTo>
                  <a:lnTo>
                    <a:pt x="14947" y="5472"/>
                  </a:lnTo>
                  <a:lnTo>
                    <a:pt x="14874" y="5667"/>
                  </a:lnTo>
                  <a:lnTo>
                    <a:pt x="14776" y="5838"/>
                  </a:lnTo>
                  <a:lnTo>
                    <a:pt x="14679" y="6033"/>
                  </a:lnTo>
                  <a:lnTo>
                    <a:pt x="14556" y="6204"/>
                  </a:lnTo>
                  <a:lnTo>
                    <a:pt x="14410" y="6375"/>
                  </a:lnTo>
                  <a:lnTo>
                    <a:pt x="13433" y="7328"/>
                  </a:lnTo>
                  <a:lnTo>
                    <a:pt x="13311" y="7426"/>
                  </a:lnTo>
                  <a:lnTo>
                    <a:pt x="13189" y="7499"/>
                  </a:lnTo>
                  <a:lnTo>
                    <a:pt x="13042" y="7548"/>
                  </a:lnTo>
                  <a:lnTo>
                    <a:pt x="12871" y="7572"/>
                  </a:lnTo>
                  <a:lnTo>
                    <a:pt x="12725" y="7548"/>
                  </a:lnTo>
                  <a:lnTo>
                    <a:pt x="12578" y="7499"/>
                  </a:lnTo>
                  <a:lnTo>
                    <a:pt x="12456" y="7426"/>
                  </a:lnTo>
                  <a:lnTo>
                    <a:pt x="12334" y="7328"/>
                  </a:lnTo>
                  <a:lnTo>
                    <a:pt x="10405" y="5398"/>
                  </a:lnTo>
                  <a:lnTo>
                    <a:pt x="10307" y="5276"/>
                  </a:lnTo>
                  <a:lnTo>
                    <a:pt x="10234" y="5154"/>
                  </a:lnTo>
                  <a:lnTo>
                    <a:pt x="10185" y="5008"/>
                  </a:lnTo>
                  <a:lnTo>
                    <a:pt x="10160" y="4861"/>
                  </a:lnTo>
                  <a:lnTo>
                    <a:pt x="10185" y="4690"/>
                  </a:lnTo>
                  <a:lnTo>
                    <a:pt x="10234" y="4544"/>
                  </a:lnTo>
                  <a:lnTo>
                    <a:pt x="10307" y="4422"/>
                  </a:lnTo>
                  <a:lnTo>
                    <a:pt x="10405" y="4299"/>
                  </a:lnTo>
                  <a:lnTo>
                    <a:pt x="11357" y="3323"/>
                  </a:lnTo>
                  <a:lnTo>
                    <a:pt x="11528" y="3176"/>
                  </a:lnTo>
                  <a:lnTo>
                    <a:pt x="11699" y="3054"/>
                  </a:lnTo>
                  <a:lnTo>
                    <a:pt x="11894" y="2956"/>
                  </a:lnTo>
                  <a:lnTo>
                    <a:pt x="12065" y="2858"/>
                  </a:lnTo>
                  <a:lnTo>
                    <a:pt x="12261" y="2785"/>
                  </a:lnTo>
                  <a:lnTo>
                    <a:pt x="12481" y="2736"/>
                  </a:lnTo>
                  <a:lnTo>
                    <a:pt x="12676" y="2712"/>
                  </a:lnTo>
                  <a:close/>
                  <a:moveTo>
                    <a:pt x="8377" y="8867"/>
                  </a:moveTo>
                  <a:lnTo>
                    <a:pt x="8475" y="8891"/>
                  </a:lnTo>
                  <a:lnTo>
                    <a:pt x="8548" y="8915"/>
                  </a:lnTo>
                  <a:lnTo>
                    <a:pt x="8646" y="8964"/>
                  </a:lnTo>
                  <a:lnTo>
                    <a:pt x="8719" y="9013"/>
                  </a:lnTo>
                  <a:lnTo>
                    <a:pt x="8768" y="9086"/>
                  </a:lnTo>
                  <a:lnTo>
                    <a:pt x="8817" y="9184"/>
                  </a:lnTo>
                  <a:lnTo>
                    <a:pt x="8841" y="9257"/>
                  </a:lnTo>
                  <a:lnTo>
                    <a:pt x="8866" y="9355"/>
                  </a:lnTo>
                  <a:lnTo>
                    <a:pt x="8841" y="9453"/>
                  </a:lnTo>
                  <a:lnTo>
                    <a:pt x="8817" y="9550"/>
                  </a:lnTo>
                  <a:lnTo>
                    <a:pt x="8768" y="9624"/>
                  </a:lnTo>
                  <a:lnTo>
                    <a:pt x="8719" y="9697"/>
                  </a:lnTo>
                  <a:lnTo>
                    <a:pt x="6179" y="12237"/>
                  </a:lnTo>
                  <a:lnTo>
                    <a:pt x="6106" y="12310"/>
                  </a:lnTo>
                  <a:lnTo>
                    <a:pt x="6033" y="12359"/>
                  </a:lnTo>
                  <a:lnTo>
                    <a:pt x="5935" y="12383"/>
                  </a:lnTo>
                  <a:lnTo>
                    <a:pt x="5740" y="12383"/>
                  </a:lnTo>
                  <a:lnTo>
                    <a:pt x="5642" y="12359"/>
                  </a:lnTo>
                  <a:lnTo>
                    <a:pt x="5569" y="12310"/>
                  </a:lnTo>
                  <a:lnTo>
                    <a:pt x="5496" y="12237"/>
                  </a:lnTo>
                  <a:lnTo>
                    <a:pt x="5422" y="12164"/>
                  </a:lnTo>
                  <a:lnTo>
                    <a:pt x="5373" y="12090"/>
                  </a:lnTo>
                  <a:lnTo>
                    <a:pt x="5349" y="11993"/>
                  </a:lnTo>
                  <a:lnTo>
                    <a:pt x="5349" y="11895"/>
                  </a:lnTo>
                  <a:lnTo>
                    <a:pt x="5349" y="11797"/>
                  </a:lnTo>
                  <a:lnTo>
                    <a:pt x="5373" y="11700"/>
                  </a:lnTo>
                  <a:lnTo>
                    <a:pt x="5422" y="11626"/>
                  </a:lnTo>
                  <a:lnTo>
                    <a:pt x="5496" y="11553"/>
                  </a:lnTo>
                  <a:lnTo>
                    <a:pt x="8036" y="9013"/>
                  </a:lnTo>
                  <a:lnTo>
                    <a:pt x="8109" y="8964"/>
                  </a:lnTo>
                  <a:lnTo>
                    <a:pt x="8182" y="8915"/>
                  </a:lnTo>
                  <a:lnTo>
                    <a:pt x="8280" y="8891"/>
                  </a:lnTo>
                  <a:lnTo>
                    <a:pt x="8377" y="8867"/>
                  </a:lnTo>
                  <a:close/>
                  <a:moveTo>
                    <a:pt x="14825" y="1"/>
                  </a:moveTo>
                  <a:lnTo>
                    <a:pt x="14288" y="25"/>
                  </a:lnTo>
                  <a:lnTo>
                    <a:pt x="13751" y="50"/>
                  </a:lnTo>
                  <a:lnTo>
                    <a:pt x="13213" y="123"/>
                  </a:lnTo>
                  <a:lnTo>
                    <a:pt x="12676" y="245"/>
                  </a:lnTo>
                  <a:lnTo>
                    <a:pt x="12163" y="367"/>
                  </a:lnTo>
                  <a:lnTo>
                    <a:pt x="11675" y="538"/>
                  </a:lnTo>
                  <a:lnTo>
                    <a:pt x="11235" y="758"/>
                  </a:lnTo>
                  <a:lnTo>
                    <a:pt x="11015" y="856"/>
                  </a:lnTo>
                  <a:lnTo>
                    <a:pt x="10844" y="1002"/>
                  </a:lnTo>
                  <a:lnTo>
                    <a:pt x="10649" y="1124"/>
                  </a:lnTo>
                  <a:lnTo>
                    <a:pt x="10502" y="1271"/>
                  </a:lnTo>
                  <a:lnTo>
                    <a:pt x="5544" y="6229"/>
                  </a:lnTo>
                  <a:lnTo>
                    <a:pt x="391" y="6229"/>
                  </a:lnTo>
                  <a:lnTo>
                    <a:pt x="245" y="6253"/>
                  </a:lnTo>
                  <a:lnTo>
                    <a:pt x="147" y="6278"/>
                  </a:lnTo>
                  <a:lnTo>
                    <a:pt x="49" y="6327"/>
                  </a:lnTo>
                  <a:lnTo>
                    <a:pt x="0" y="6400"/>
                  </a:lnTo>
                  <a:lnTo>
                    <a:pt x="0" y="6473"/>
                  </a:lnTo>
                  <a:lnTo>
                    <a:pt x="25" y="6571"/>
                  </a:lnTo>
                  <a:lnTo>
                    <a:pt x="74" y="6668"/>
                  </a:lnTo>
                  <a:lnTo>
                    <a:pt x="171" y="6791"/>
                  </a:lnTo>
                  <a:lnTo>
                    <a:pt x="2589" y="9184"/>
                  </a:lnTo>
                  <a:lnTo>
                    <a:pt x="2272" y="9502"/>
                  </a:lnTo>
                  <a:lnTo>
                    <a:pt x="953" y="9746"/>
                  </a:lnTo>
                  <a:lnTo>
                    <a:pt x="806" y="9795"/>
                  </a:lnTo>
                  <a:lnTo>
                    <a:pt x="684" y="9843"/>
                  </a:lnTo>
                  <a:lnTo>
                    <a:pt x="611" y="9941"/>
                  </a:lnTo>
                  <a:lnTo>
                    <a:pt x="562" y="10014"/>
                  </a:lnTo>
                  <a:lnTo>
                    <a:pt x="562" y="10112"/>
                  </a:lnTo>
                  <a:lnTo>
                    <a:pt x="586" y="10234"/>
                  </a:lnTo>
                  <a:lnTo>
                    <a:pt x="635" y="10332"/>
                  </a:lnTo>
                  <a:lnTo>
                    <a:pt x="733" y="10454"/>
                  </a:lnTo>
                  <a:lnTo>
                    <a:pt x="7278" y="16999"/>
                  </a:lnTo>
                  <a:lnTo>
                    <a:pt x="7401" y="17097"/>
                  </a:lnTo>
                  <a:lnTo>
                    <a:pt x="7498" y="17146"/>
                  </a:lnTo>
                  <a:lnTo>
                    <a:pt x="7620" y="17170"/>
                  </a:lnTo>
                  <a:lnTo>
                    <a:pt x="7718" y="17170"/>
                  </a:lnTo>
                  <a:lnTo>
                    <a:pt x="7791" y="17122"/>
                  </a:lnTo>
                  <a:lnTo>
                    <a:pt x="7889" y="17048"/>
                  </a:lnTo>
                  <a:lnTo>
                    <a:pt x="7938" y="16926"/>
                  </a:lnTo>
                  <a:lnTo>
                    <a:pt x="7987" y="16780"/>
                  </a:lnTo>
                  <a:lnTo>
                    <a:pt x="8231" y="15461"/>
                  </a:lnTo>
                  <a:lnTo>
                    <a:pt x="8548" y="15143"/>
                  </a:lnTo>
                  <a:lnTo>
                    <a:pt x="10942" y="17561"/>
                  </a:lnTo>
                  <a:lnTo>
                    <a:pt x="11064" y="17659"/>
                  </a:lnTo>
                  <a:lnTo>
                    <a:pt x="11162" y="17708"/>
                  </a:lnTo>
                  <a:lnTo>
                    <a:pt x="11259" y="17732"/>
                  </a:lnTo>
                  <a:lnTo>
                    <a:pt x="11333" y="17732"/>
                  </a:lnTo>
                  <a:lnTo>
                    <a:pt x="11406" y="17683"/>
                  </a:lnTo>
                  <a:lnTo>
                    <a:pt x="11455" y="17586"/>
                  </a:lnTo>
                  <a:lnTo>
                    <a:pt x="11479" y="17488"/>
                  </a:lnTo>
                  <a:lnTo>
                    <a:pt x="11504" y="17341"/>
                  </a:lnTo>
                  <a:lnTo>
                    <a:pt x="11504" y="12188"/>
                  </a:lnTo>
                  <a:lnTo>
                    <a:pt x="16461" y="7230"/>
                  </a:lnTo>
                  <a:lnTo>
                    <a:pt x="16608" y="7084"/>
                  </a:lnTo>
                  <a:lnTo>
                    <a:pt x="16730" y="6888"/>
                  </a:lnTo>
                  <a:lnTo>
                    <a:pt x="16877" y="6693"/>
                  </a:lnTo>
                  <a:lnTo>
                    <a:pt x="16974" y="6498"/>
                  </a:lnTo>
                  <a:lnTo>
                    <a:pt x="17194" y="6058"/>
                  </a:lnTo>
                  <a:lnTo>
                    <a:pt x="17365" y="5569"/>
                  </a:lnTo>
                  <a:lnTo>
                    <a:pt x="17487" y="5057"/>
                  </a:lnTo>
                  <a:lnTo>
                    <a:pt x="17609" y="4519"/>
                  </a:lnTo>
                  <a:lnTo>
                    <a:pt x="17683" y="3982"/>
                  </a:lnTo>
                  <a:lnTo>
                    <a:pt x="17707" y="3445"/>
                  </a:lnTo>
                  <a:lnTo>
                    <a:pt x="17731" y="2907"/>
                  </a:lnTo>
                  <a:lnTo>
                    <a:pt x="17731" y="2419"/>
                  </a:lnTo>
                  <a:lnTo>
                    <a:pt x="17707" y="1955"/>
                  </a:lnTo>
                  <a:lnTo>
                    <a:pt x="17658" y="1515"/>
                  </a:lnTo>
                  <a:lnTo>
                    <a:pt x="17585" y="1149"/>
                  </a:lnTo>
                  <a:lnTo>
                    <a:pt x="17512" y="831"/>
                  </a:lnTo>
                  <a:lnTo>
                    <a:pt x="17414" y="587"/>
                  </a:lnTo>
                  <a:lnTo>
                    <a:pt x="17341" y="489"/>
                  </a:lnTo>
                  <a:lnTo>
                    <a:pt x="17292" y="441"/>
                  </a:lnTo>
                  <a:lnTo>
                    <a:pt x="17243" y="392"/>
                  </a:lnTo>
                  <a:lnTo>
                    <a:pt x="17145" y="318"/>
                  </a:lnTo>
                  <a:lnTo>
                    <a:pt x="16901" y="221"/>
                  </a:lnTo>
                  <a:lnTo>
                    <a:pt x="16584" y="148"/>
                  </a:lnTo>
                  <a:lnTo>
                    <a:pt x="16217" y="74"/>
                  </a:lnTo>
                  <a:lnTo>
                    <a:pt x="15778" y="25"/>
                  </a:lnTo>
                  <a:lnTo>
                    <a:pt x="1531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580;p36"/>
            <p:cNvSpPr/>
            <p:nvPr/>
          </p:nvSpPr>
          <p:spPr>
            <a:xfrm>
              <a:off x="597725" y="4665400"/>
              <a:ext cx="73300" cy="73300"/>
            </a:xfrm>
            <a:custGeom>
              <a:avLst/>
              <a:gdLst/>
              <a:ahLst/>
              <a:cxnLst/>
              <a:rect l="l" t="t" r="r" b="b"/>
              <a:pathLst>
                <a:path w="2932" h="2932" extrusionOk="0">
                  <a:moveTo>
                    <a:pt x="2028" y="1"/>
                  </a:moveTo>
                  <a:lnTo>
                    <a:pt x="1857" y="25"/>
                  </a:lnTo>
                  <a:lnTo>
                    <a:pt x="1686" y="74"/>
                  </a:lnTo>
                  <a:lnTo>
                    <a:pt x="1515" y="147"/>
                  </a:lnTo>
                  <a:lnTo>
                    <a:pt x="1369" y="269"/>
                  </a:lnTo>
                  <a:lnTo>
                    <a:pt x="1222" y="489"/>
                  </a:lnTo>
                  <a:lnTo>
                    <a:pt x="1002" y="831"/>
                  </a:lnTo>
                  <a:lnTo>
                    <a:pt x="563" y="1735"/>
                  </a:lnTo>
                  <a:lnTo>
                    <a:pt x="172" y="2565"/>
                  </a:lnTo>
                  <a:lnTo>
                    <a:pt x="1" y="2932"/>
                  </a:lnTo>
                  <a:lnTo>
                    <a:pt x="1" y="2932"/>
                  </a:lnTo>
                  <a:lnTo>
                    <a:pt x="367" y="2761"/>
                  </a:lnTo>
                  <a:lnTo>
                    <a:pt x="1198" y="2370"/>
                  </a:lnTo>
                  <a:lnTo>
                    <a:pt x="2101" y="1930"/>
                  </a:lnTo>
                  <a:lnTo>
                    <a:pt x="2443" y="1710"/>
                  </a:lnTo>
                  <a:lnTo>
                    <a:pt x="2663" y="1564"/>
                  </a:lnTo>
                  <a:lnTo>
                    <a:pt x="2785" y="1417"/>
                  </a:lnTo>
                  <a:lnTo>
                    <a:pt x="2858" y="1246"/>
                  </a:lnTo>
                  <a:lnTo>
                    <a:pt x="2907" y="1075"/>
                  </a:lnTo>
                  <a:lnTo>
                    <a:pt x="2932" y="904"/>
                  </a:lnTo>
                  <a:lnTo>
                    <a:pt x="2907" y="733"/>
                  </a:lnTo>
                  <a:lnTo>
                    <a:pt x="2858" y="562"/>
                  </a:lnTo>
                  <a:lnTo>
                    <a:pt x="2785" y="416"/>
                  </a:lnTo>
                  <a:lnTo>
                    <a:pt x="2663" y="269"/>
                  </a:lnTo>
                  <a:lnTo>
                    <a:pt x="2517" y="147"/>
                  </a:lnTo>
                  <a:lnTo>
                    <a:pt x="2370" y="74"/>
                  </a:lnTo>
                  <a:lnTo>
                    <a:pt x="2199" y="25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581;p36"/>
            <p:cNvSpPr/>
            <p:nvPr/>
          </p:nvSpPr>
          <p:spPr>
            <a:xfrm>
              <a:off x="654525" y="4708150"/>
              <a:ext cx="47025" cy="47025"/>
            </a:xfrm>
            <a:custGeom>
              <a:avLst/>
              <a:gdLst/>
              <a:ahLst/>
              <a:cxnLst/>
              <a:rect l="l" t="t" r="r" b="b"/>
              <a:pathLst>
                <a:path w="1881" h="1881" extrusionOk="0">
                  <a:moveTo>
                    <a:pt x="1124" y="0"/>
                  </a:moveTo>
                  <a:lnTo>
                    <a:pt x="977" y="25"/>
                  </a:lnTo>
                  <a:lnTo>
                    <a:pt x="831" y="74"/>
                  </a:lnTo>
                  <a:lnTo>
                    <a:pt x="709" y="147"/>
                  </a:lnTo>
                  <a:lnTo>
                    <a:pt x="586" y="245"/>
                  </a:lnTo>
                  <a:lnTo>
                    <a:pt x="464" y="391"/>
                  </a:lnTo>
                  <a:lnTo>
                    <a:pt x="367" y="611"/>
                  </a:lnTo>
                  <a:lnTo>
                    <a:pt x="269" y="880"/>
                  </a:lnTo>
                  <a:lnTo>
                    <a:pt x="171" y="1173"/>
                  </a:lnTo>
                  <a:lnTo>
                    <a:pt x="49" y="1686"/>
                  </a:lnTo>
                  <a:lnTo>
                    <a:pt x="0" y="1881"/>
                  </a:lnTo>
                  <a:lnTo>
                    <a:pt x="0" y="1881"/>
                  </a:lnTo>
                  <a:lnTo>
                    <a:pt x="220" y="1857"/>
                  </a:lnTo>
                  <a:lnTo>
                    <a:pt x="733" y="1710"/>
                  </a:lnTo>
                  <a:lnTo>
                    <a:pt x="1002" y="1637"/>
                  </a:lnTo>
                  <a:lnTo>
                    <a:pt x="1270" y="1539"/>
                  </a:lnTo>
                  <a:lnTo>
                    <a:pt x="1515" y="1417"/>
                  </a:lnTo>
                  <a:lnTo>
                    <a:pt x="1661" y="1319"/>
                  </a:lnTo>
                  <a:lnTo>
                    <a:pt x="1759" y="1197"/>
                  </a:lnTo>
                  <a:lnTo>
                    <a:pt x="1832" y="1051"/>
                  </a:lnTo>
                  <a:lnTo>
                    <a:pt x="1881" y="928"/>
                  </a:lnTo>
                  <a:lnTo>
                    <a:pt x="1881" y="782"/>
                  </a:lnTo>
                  <a:lnTo>
                    <a:pt x="1881" y="635"/>
                  </a:lnTo>
                  <a:lnTo>
                    <a:pt x="1832" y="489"/>
                  </a:lnTo>
                  <a:lnTo>
                    <a:pt x="1759" y="367"/>
                  </a:lnTo>
                  <a:lnTo>
                    <a:pt x="1661" y="245"/>
                  </a:lnTo>
                  <a:lnTo>
                    <a:pt x="1539" y="147"/>
                  </a:lnTo>
                  <a:lnTo>
                    <a:pt x="1417" y="74"/>
                  </a:lnTo>
                  <a:lnTo>
                    <a:pt x="1270" y="25"/>
                  </a:lnTo>
                  <a:lnTo>
                    <a:pt x="112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582;p36"/>
            <p:cNvSpPr/>
            <p:nvPr/>
          </p:nvSpPr>
          <p:spPr>
            <a:xfrm>
              <a:off x="581250" y="4634875"/>
              <a:ext cx="47050" cy="47050"/>
            </a:xfrm>
            <a:custGeom>
              <a:avLst/>
              <a:gdLst/>
              <a:ahLst/>
              <a:cxnLst/>
              <a:rect l="l" t="t" r="r" b="b"/>
              <a:pathLst>
                <a:path w="1882" h="1882" extrusionOk="0">
                  <a:moveTo>
                    <a:pt x="953" y="1"/>
                  </a:moveTo>
                  <a:lnTo>
                    <a:pt x="831" y="49"/>
                  </a:lnTo>
                  <a:lnTo>
                    <a:pt x="684" y="123"/>
                  </a:lnTo>
                  <a:lnTo>
                    <a:pt x="562" y="220"/>
                  </a:lnTo>
                  <a:lnTo>
                    <a:pt x="465" y="367"/>
                  </a:lnTo>
                  <a:lnTo>
                    <a:pt x="342" y="611"/>
                  </a:lnTo>
                  <a:lnTo>
                    <a:pt x="245" y="880"/>
                  </a:lnTo>
                  <a:lnTo>
                    <a:pt x="171" y="1148"/>
                  </a:lnTo>
                  <a:lnTo>
                    <a:pt x="25" y="1661"/>
                  </a:lnTo>
                  <a:lnTo>
                    <a:pt x="1" y="1881"/>
                  </a:lnTo>
                  <a:lnTo>
                    <a:pt x="196" y="1832"/>
                  </a:lnTo>
                  <a:lnTo>
                    <a:pt x="709" y="1710"/>
                  </a:lnTo>
                  <a:lnTo>
                    <a:pt x="1002" y="1613"/>
                  </a:lnTo>
                  <a:lnTo>
                    <a:pt x="1271" y="1515"/>
                  </a:lnTo>
                  <a:lnTo>
                    <a:pt x="1490" y="1417"/>
                  </a:lnTo>
                  <a:lnTo>
                    <a:pt x="1637" y="1295"/>
                  </a:lnTo>
                  <a:lnTo>
                    <a:pt x="1735" y="1173"/>
                  </a:lnTo>
                  <a:lnTo>
                    <a:pt x="1808" y="1051"/>
                  </a:lnTo>
                  <a:lnTo>
                    <a:pt x="1857" y="904"/>
                  </a:lnTo>
                  <a:lnTo>
                    <a:pt x="1881" y="758"/>
                  </a:lnTo>
                  <a:lnTo>
                    <a:pt x="1857" y="611"/>
                  </a:lnTo>
                  <a:lnTo>
                    <a:pt x="1808" y="465"/>
                  </a:lnTo>
                  <a:lnTo>
                    <a:pt x="1735" y="343"/>
                  </a:lnTo>
                  <a:lnTo>
                    <a:pt x="1637" y="220"/>
                  </a:lnTo>
                  <a:lnTo>
                    <a:pt x="1515" y="123"/>
                  </a:lnTo>
                  <a:lnTo>
                    <a:pt x="1393" y="49"/>
                  </a:lnTo>
                  <a:lnTo>
                    <a:pt x="12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-1811396" y="4604544"/>
            <a:ext cx="36420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👪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150" y="3610669"/>
            <a:ext cx="537039" cy="396942"/>
          </a:xfrm>
          <a:prstGeom prst="rect">
            <a:avLst/>
          </a:prstGeom>
        </p:spPr>
      </p:pic>
      <p:grpSp>
        <p:nvGrpSpPr>
          <p:cNvPr id="22" name="Google Shape;588;p36"/>
          <p:cNvGrpSpPr/>
          <p:nvPr/>
        </p:nvGrpSpPr>
        <p:grpSpPr>
          <a:xfrm>
            <a:off x="278204" y="1521741"/>
            <a:ext cx="387969" cy="524104"/>
            <a:chOff x="2624850" y="4296000"/>
            <a:chExt cx="380400" cy="495825"/>
          </a:xfrm>
        </p:grpSpPr>
        <p:sp>
          <p:nvSpPr>
            <p:cNvPr id="23" name="Google Shape;589;p36"/>
            <p:cNvSpPr/>
            <p:nvPr/>
          </p:nvSpPr>
          <p:spPr>
            <a:xfrm>
              <a:off x="2845875" y="4296000"/>
              <a:ext cx="126425" cy="125800"/>
            </a:xfrm>
            <a:custGeom>
              <a:avLst/>
              <a:gdLst/>
              <a:ahLst/>
              <a:cxnLst/>
              <a:rect l="l" t="t" r="r" b="b"/>
              <a:pathLst>
                <a:path w="5057" h="5032" extrusionOk="0">
                  <a:moveTo>
                    <a:pt x="4812" y="1"/>
                  </a:moveTo>
                  <a:lnTo>
                    <a:pt x="4372" y="74"/>
                  </a:lnTo>
                  <a:lnTo>
                    <a:pt x="3762" y="196"/>
                  </a:lnTo>
                  <a:lnTo>
                    <a:pt x="3053" y="392"/>
                  </a:lnTo>
                  <a:lnTo>
                    <a:pt x="2321" y="636"/>
                  </a:lnTo>
                  <a:lnTo>
                    <a:pt x="1612" y="929"/>
                  </a:lnTo>
                  <a:lnTo>
                    <a:pt x="1295" y="1075"/>
                  </a:lnTo>
                  <a:lnTo>
                    <a:pt x="1026" y="1222"/>
                  </a:lnTo>
                  <a:lnTo>
                    <a:pt x="782" y="1368"/>
                  </a:lnTo>
                  <a:lnTo>
                    <a:pt x="611" y="1515"/>
                  </a:lnTo>
                  <a:lnTo>
                    <a:pt x="489" y="1662"/>
                  </a:lnTo>
                  <a:lnTo>
                    <a:pt x="367" y="1808"/>
                  </a:lnTo>
                  <a:lnTo>
                    <a:pt x="269" y="1979"/>
                  </a:lnTo>
                  <a:lnTo>
                    <a:pt x="172" y="2150"/>
                  </a:lnTo>
                  <a:lnTo>
                    <a:pt x="123" y="2321"/>
                  </a:lnTo>
                  <a:lnTo>
                    <a:pt x="74" y="2492"/>
                  </a:lnTo>
                  <a:lnTo>
                    <a:pt x="25" y="2687"/>
                  </a:lnTo>
                  <a:lnTo>
                    <a:pt x="1" y="2858"/>
                  </a:lnTo>
                  <a:lnTo>
                    <a:pt x="1" y="3054"/>
                  </a:lnTo>
                  <a:lnTo>
                    <a:pt x="25" y="3225"/>
                  </a:lnTo>
                  <a:lnTo>
                    <a:pt x="49" y="3420"/>
                  </a:lnTo>
                  <a:lnTo>
                    <a:pt x="98" y="3591"/>
                  </a:lnTo>
                  <a:lnTo>
                    <a:pt x="172" y="3762"/>
                  </a:lnTo>
                  <a:lnTo>
                    <a:pt x="245" y="3933"/>
                  </a:lnTo>
                  <a:lnTo>
                    <a:pt x="342" y="4104"/>
                  </a:lnTo>
                  <a:lnTo>
                    <a:pt x="440" y="4250"/>
                  </a:lnTo>
                  <a:lnTo>
                    <a:pt x="2638" y="2052"/>
                  </a:lnTo>
                  <a:lnTo>
                    <a:pt x="2736" y="2003"/>
                  </a:lnTo>
                  <a:lnTo>
                    <a:pt x="2809" y="1979"/>
                  </a:lnTo>
                  <a:lnTo>
                    <a:pt x="2907" y="2003"/>
                  </a:lnTo>
                  <a:lnTo>
                    <a:pt x="2980" y="2052"/>
                  </a:lnTo>
                  <a:lnTo>
                    <a:pt x="3029" y="2126"/>
                  </a:lnTo>
                  <a:lnTo>
                    <a:pt x="3053" y="2223"/>
                  </a:lnTo>
                  <a:lnTo>
                    <a:pt x="3029" y="2321"/>
                  </a:lnTo>
                  <a:lnTo>
                    <a:pt x="2980" y="2394"/>
                  </a:lnTo>
                  <a:lnTo>
                    <a:pt x="782" y="4592"/>
                  </a:lnTo>
                  <a:lnTo>
                    <a:pt x="953" y="4690"/>
                  </a:lnTo>
                  <a:lnTo>
                    <a:pt x="1100" y="4788"/>
                  </a:lnTo>
                  <a:lnTo>
                    <a:pt x="1271" y="4885"/>
                  </a:lnTo>
                  <a:lnTo>
                    <a:pt x="1466" y="4934"/>
                  </a:lnTo>
                  <a:lnTo>
                    <a:pt x="1637" y="4983"/>
                  </a:lnTo>
                  <a:lnTo>
                    <a:pt x="1808" y="5008"/>
                  </a:lnTo>
                  <a:lnTo>
                    <a:pt x="2003" y="5032"/>
                  </a:lnTo>
                  <a:lnTo>
                    <a:pt x="2174" y="5032"/>
                  </a:lnTo>
                  <a:lnTo>
                    <a:pt x="2370" y="5008"/>
                  </a:lnTo>
                  <a:lnTo>
                    <a:pt x="2541" y="4983"/>
                  </a:lnTo>
                  <a:lnTo>
                    <a:pt x="2712" y="4934"/>
                  </a:lnTo>
                  <a:lnTo>
                    <a:pt x="2907" y="4861"/>
                  </a:lnTo>
                  <a:lnTo>
                    <a:pt x="3053" y="4788"/>
                  </a:lnTo>
                  <a:lnTo>
                    <a:pt x="3224" y="4690"/>
                  </a:lnTo>
                  <a:lnTo>
                    <a:pt x="3371" y="4568"/>
                  </a:lnTo>
                  <a:lnTo>
                    <a:pt x="3517" y="4421"/>
                  </a:lnTo>
                  <a:lnTo>
                    <a:pt x="3664" y="4250"/>
                  </a:lnTo>
                  <a:lnTo>
                    <a:pt x="3835" y="4006"/>
                  </a:lnTo>
                  <a:lnTo>
                    <a:pt x="3981" y="3738"/>
                  </a:lnTo>
                  <a:lnTo>
                    <a:pt x="4128" y="3420"/>
                  </a:lnTo>
                  <a:lnTo>
                    <a:pt x="4397" y="2736"/>
                  </a:lnTo>
                  <a:lnTo>
                    <a:pt x="4641" y="1979"/>
                  </a:lnTo>
                  <a:lnTo>
                    <a:pt x="4836" y="1271"/>
                  </a:lnTo>
                  <a:lnTo>
                    <a:pt x="4983" y="660"/>
                  </a:lnTo>
                  <a:lnTo>
                    <a:pt x="5032" y="221"/>
                  </a:lnTo>
                  <a:lnTo>
                    <a:pt x="5056" y="98"/>
                  </a:lnTo>
                  <a:lnTo>
                    <a:pt x="5032" y="25"/>
                  </a:lnTo>
                  <a:lnTo>
                    <a:pt x="495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590;p36"/>
            <p:cNvSpPr/>
            <p:nvPr/>
          </p:nvSpPr>
          <p:spPr>
            <a:xfrm>
              <a:off x="2635850" y="4316150"/>
              <a:ext cx="369400" cy="475675"/>
            </a:xfrm>
            <a:custGeom>
              <a:avLst/>
              <a:gdLst/>
              <a:ahLst/>
              <a:cxnLst/>
              <a:rect l="l" t="t" r="r" b="b"/>
              <a:pathLst>
                <a:path w="14776" h="19027" extrusionOk="0">
                  <a:moveTo>
                    <a:pt x="7400" y="1"/>
                  </a:moveTo>
                  <a:lnTo>
                    <a:pt x="7254" y="25"/>
                  </a:lnTo>
                  <a:lnTo>
                    <a:pt x="7132" y="50"/>
                  </a:lnTo>
                  <a:lnTo>
                    <a:pt x="7034" y="123"/>
                  </a:lnTo>
                  <a:lnTo>
                    <a:pt x="6936" y="196"/>
                  </a:lnTo>
                  <a:lnTo>
                    <a:pt x="6863" y="294"/>
                  </a:lnTo>
                  <a:lnTo>
                    <a:pt x="6790" y="392"/>
                  </a:lnTo>
                  <a:lnTo>
                    <a:pt x="6765" y="514"/>
                  </a:lnTo>
                  <a:lnTo>
                    <a:pt x="6741" y="636"/>
                  </a:lnTo>
                  <a:lnTo>
                    <a:pt x="6741" y="4226"/>
                  </a:lnTo>
                  <a:lnTo>
                    <a:pt x="6887" y="4592"/>
                  </a:lnTo>
                  <a:lnTo>
                    <a:pt x="7009" y="4959"/>
                  </a:lnTo>
                  <a:lnTo>
                    <a:pt x="7058" y="5325"/>
                  </a:lnTo>
                  <a:lnTo>
                    <a:pt x="7083" y="5716"/>
                  </a:lnTo>
                  <a:lnTo>
                    <a:pt x="7058" y="6107"/>
                  </a:lnTo>
                  <a:lnTo>
                    <a:pt x="7009" y="6473"/>
                  </a:lnTo>
                  <a:lnTo>
                    <a:pt x="6887" y="6864"/>
                  </a:lnTo>
                  <a:lnTo>
                    <a:pt x="6741" y="7230"/>
                  </a:lnTo>
                  <a:lnTo>
                    <a:pt x="6741" y="13629"/>
                  </a:lnTo>
                  <a:lnTo>
                    <a:pt x="6203" y="13678"/>
                  </a:lnTo>
                  <a:lnTo>
                    <a:pt x="5666" y="13775"/>
                  </a:lnTo>
                  <a:lnTo>
                    <a:pt x="5153" y="13897"/>
                  </a:lnTo>
                  <a:lnTo>
                    <a:pt x="4640" y="14044"/>
                  </a:lnTo>
                  <a:lnTo>
                    <a:pt x="4152" y="14239"/>
                  </a:lnTo>
                  <a:lnTo>
                    <a:pt x="3688" y="14459"/>
                  </a:lnTo>
                  <a:lnTo>
                    <a:pt x="3224" y="14703"/>
                  </a:lnTo>
                  <a:lnTo>
                    <a:pt x="2784" y="14972"/>
                  </a:lnTo>
                  <a:lnTo>
                    <a:pt x="2369" y="15265"/>
                  </a:lnTo>
                  <a:lnTo>
                    <a:pt x="1954" y="15583"/>
                  </a:lnTo>
                  <a:lnTo>
                    <a:pt x="1588" y="15925"/>
                  </a:lnTo>
                  <a:lnTo>
                    <a:pt x="1221" y="16291"/>
                  </a:lnTo>
                  <a:lnTo>
                    <a:pt x="879" y="16682"/>
                  </a:lnTo>
                  <a:lnTo>
                    <a:pt x="562" y="17097"/>
                  </a:lnTo>
                  <a:lnTo>
                    <a:pt x="269" y="17512"/>
                  </a:lnTo>
                  <a:lnTo>
                    <a:pt x="0" y="17952"/>
                  </a:lnTo>
                  <a:lnTo>
                    <a:pt x="293" y="18074"/>
                  </a:lnTo>
                  <a:lnTo>
                    <a:pt x="611" y="18196"/>
                  </a:lnTo>
                  <a:lnTo>
                    <a:pt x="1319" y="18391"/>
                  </a:lnTo>
                  <a:lnTo>
                    <a:pt x="2125" y="18587"/>
                  </a:lnTo>
                  <a:lnTo>
                    <a:pt x="3053" y="18733"/>
                  </a:lnTo>
                  <a:lnTo>
                    <a:pt x="4030" y="18855"/>
                  </a:lnTo>
                  <a:lnTo>
                    <a:pt x="5104" y="18953"/>
                  </a:lnTo>
                  <a:lnTo>
                    <a:pt x="6228" y="19002"/>
                  </a:lnTo>
                  <a:lnTo>
                    <a:pt x="7376" y="19026"/>
                  </a:lnTo>
                  <a:lnTo>
                    <a:pt x="8548" y="19002"/>
                  </a:lnTo>
                  <a:lnTo>
                    <a:pt x="9672" y="18953"/>
                  </a:lnTo>
                  <a:lnTo>
                    <a:pt x="10746" y="18855"/>
                  </a:lnTo>
                  <a:lnTo>
                    <a:pt x="11723" y="18733"/>
                  </a:lnTo>
                  <a:lnTo>
                    <a:pt x="12651" y="18587"/>
                  </a:lnTo>
                  <a:lnTo>
                    <a:pt x="13457" y="18391"/>
                  </a:lnTo>
                  <a:lnTo>
                    <a:pt x="14165" y="18196"/>
                  </a:lnTo>
                  <a:lnTo>
                    <a:pt x="14483" y="18074"/>
                  </a:lnTo>
                  <a:lnTo>
                    <a:pt x="14776" y="17952"/>
                  </a:lnTo>
                  <a:lnTo>
                    <a:pt x="14507" y="17512"/>
                  </a:lnTo>
                  <a:lnTo>
                    <a:pt x="14214" y="17097"/>
                  </a:lnTo>
                  <a:lnTo>
                    <a:pt x="13897" y="16682"/>
                  </a:lnTo>
                  <a:lnTo>
                    <a:pt x="13555" y="16291"/>
                  </a:lnTo>
                  <a:lnTo>
                    <a:pt x="13188" y="15925"/>
                  </a:lnTo>
                  <a:lnTo>
                    <a:pt x="12822" y="15583"/>
                  </a:lnTo>
                  <a:lnTo>
                    <a:pt x="12407" y="15265"/>
                  </a:lnTo>
                  <a:lnTo>
                    <a:pt x="11992" y="14972"/>
                  </a:lnTo>
                  <a:lnTo>
                    <a:pt x="11552" y="14703"/>
                  </a:lnTo>
                  <a:lnTo>
                    <a:pt x="11088" y="14459"/>
                  </a:lnTo>
                  <a:lnTo>
                    <a:pt x="10624" y="14239"/>
                  </a:lnTo>
                  <a:lnTo>
                    <a:pt x="10136" y="14044"/>
                  </a:lnTo>
                  <a:lnTo>
                    <a:pt x="9623" y="13897"/>
                  </a:lnTo>
                  <a:lnTo>
                    <a:pt x="9110" y="13775"/>
                  </a:lnTo>
                  <a:lnTo>
                    <a:pt x="8573" y="13678"/>
                  </a:lnTo>
                  <a:lnTo>
                    <a:pt x="8035" y="13629"/>
                  </a:lnTo>
                  <a:lnTo>
                    <a:pt x="8035" y="3347"/>
                  </a:lnTo>
                  <a:lnTo>
                    <a:pt x="7913" y="3054"/>
                  </a:lnTo>
                  <a:lnTo>
                    <a:pt x="7840" y="2761"/>
                  </a:lnTo>
                  <a:lnTo>
                    <a:pt x="7791" y="2467"/>
                  </a:lnTo>
                  <a:lnTo>
                    <a:pt x="7767" y="2174"/>
                  </a:lnTo>
                  <a:lnTo>
                    <a:pt x="7791" y="1857"/>
                  </a:lnTo>
                  <a:lnTo>
                    <a:pt x="7840" y="1564"/>
                  </a:lnTo>
                  <a:lnTo>
                    <a:pt x="7913" y="1271"/>
                  </a:lnTo>
                  <a:lnTo>
                    <a:pt x="8035" y="978"/>
                  </a:lnTo>
                  <a:lnTo>
                    <a:pt x="8035" y="636"/>
                  </a:lnTo>
                  <a:lnTo>
                    <a:pt x="8011" y="514"/>
                  </a:lnTo>
                  <a:lnTo>
                    <a:pt x="7986" y="392"/>
                  </a:lnTo>
                  <a:lnTo>
                    <a:pt x="7913" y="294"/>
                  </a:lnTo>
                  <a:lnTo>
                    <a:pt x="7840" y="196"/>
                  </a:lnTo>
                  <a:lnTo>
                    <a:pt x="7742" y="123"/>
                  </a:lnTo>
                  <a:lnTo>
                    <a:pt x="7644" y="50"/>
                  </a:lnTo>
                  <a:lnTo>
                    <a:pt x="7522" y="25"/>
                  </a:lnTo>
                  <a:lnTo>
                    <a:pt x="740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591;p36"/>
            <p:cNvSpPr/>
            <p:nvPr/>
          </p:nvSpPr>
          <p:spPr>
            <a:xfrm>
              <a:off x="2624850" y="4357675"/>
              <a:ext cx="171600" cy="171600"/>
            </a:xfrm>
            <a:custGeom>
              <a:avLst/>
              <a:gdLst/>
              <a:ahLst/>
              <a:cxnLst/>
              <a:rect l="l" t="t" r="r" b="b"/>
              <a:pathLst>
                <a:path w="6864" h="6864" extrusionOk="0">
                  <a:moveTo>
                    <a:pt x="74" y="1"/>
                  </a:moveTo>
                  <a:lnTo>
                    <a:pt x="25" y="25"/>
                  </a:lnTo>
                  <a:lnTo>
                    <a:pt x="0" y="74"/>
                  </a:lnTo>
                  <a:lnTo>
                    <a:pt x="0" y="123"/>
                  </a:lnTo>
                  <a:lnTo>
                    <a:pt x="0" y="318"/>
                  </a:lnTo>
                  <a:lnTo>
                    <a:pt x="25" y="587"/>
                  </a:lnTo>
                  <a:lnTo>
                    <a:pt x="74" y="929"/>
                  </a:lnTo>
                  <a:lnTo>
                    <a:pt x="269" y="1759"/>
                  </a:lnTo>
                  <a:lnTo>
                    <a:pt x="538" y="2736"/>
                  </a:lnTo>
                  <a:lnTo>
                    <a:pt x="880" y="3737"/>
                  </a:lnTo>
                  <a:lnTo>
                    <a:pt x="1051" y="4226"/>
                  </a:lnTo>
                  <a:lnTo>
                    <a:pt x="1246" y="4690"/>
                  </a:lnTo>
                  <a:lnTo>
                    <a:pt x="1441" y="5105"/>
                  </a:lnTo>
                  <a:lnTo>
                    <a:pt x="1661" y="5496"/>
                  </a:lnTo>
                  <a:lnTo>
                    <a:pt x="1857" y="5813"/>
                  </a:lnTo>
                  <a:lnTo>
                    <a:pt x="2076" y="6057"/>
                  </a:lnTo>
                  <a:lnTo>
                    <a:pt x="2272" y="6228"/>
                  </a:lnTo>
                  <a:lnTo>
                    <a:pt x="2492" y="6399"/>
                  </a:lnTo>
                  <a:lnTo>
                    <a:pt x="2711" y="6521"/>
                  </a:lnTo>
                  <a:lnTo>
                    <a:pt x="2956" y="6644"/>
                  </a:lnTo>
                  <a:lnTo>
                    <a:pt x="3200" y="6741"/>
                  </a:lnTo>
                  <a:lnTo>
                    <a:pt x="3444" y="6815"/>
                  </a:lnTo>
                  <a:lnTo>
                    <a:pt x="3688" y="6863"/>
                  </a:lnTo>
                  <a:lnTo>
                    <a:pt x="4201" y="6863"/>
                  </a:lnTo>
                  <a:lnTo>
                    <a:pt x="4445" y="6839"/>
                  </a:lnTo>
                  <a:lnTo>
                    <a:pt x="4690" y="6815"/>
                  </a:lnTo>
                  <a:lnTo>
                    <a:pt x="4958" y="6741"/>
                  </a:lnTo>
                  <a:lnTo>
                    <a:pt x="5178" y="6644"/>
                  </a:lnTo>
                  <a:lnTo>
                    <a:pt x="5422" y="6521"/>
                  </a:lnTo>
                  <a:lnTo>
                    <a:pt x="5642" y="6399"/>
                  </a:lnTo>
                  <a:lnTo>
                    <a:pt x="5862" y="6228"/>
                  </a:lnTo>
                  <a:lnTo>
                    <a:pt x="2198" y="2565"/>
                  </a:lnTo>
                  <a:lnTo>
                    <a:pt x="2150" y="2492"/>
                  </a:lnTo>
                  <a:lnTo>
                    <a:pt x="2125" y="2394"/>
                  </a:lnTo>
                  <a:lnTo>
                    <a:pt x="2150" y="2296"/>
                  </a:lnTo>
                  <a:lnTo>
                    <a:pt x="2198" y="2199"/>
                  </a:lnTo>
                  <a:lnTo>
                    <a:pt x="2296" y="2150"/>
                  </a:lnTo>
                  <a:lnTo>
                    <a:pt x="2394" y="2125"/>
                  </a:lnTo>
                  <a:lnTo>
                    <a:pt x="2492" y="2150"/>
                  </a:lnTo>
                  <a:lnTo>
                    <a:pt x="2565" y="2199"/>
                  </a:lnTo>
                  <a:lnTo>
                    <a:pt x="6228" y="5862"/>
                  </a:lnTo>
                  <a:lnTo>
                    <a:pt x="6375" y="5642"/>
                  </a:lnTo>
                  <a:lnTo>
                    <a:pt x="6521" y="5422"/>
                  </a:lnTo>
                  <a:lnTo>
                    <a:pt x="6643" y="5203"/>
                  </a:lnTo>
                  <a:lnTo>
                    <a:pt x="6741" y="4958"/>
                  </a:lnTo>
                  <a:lnTo>
                    <a:pt x="6814" y="4714"/>
                  </a:lnTo>
                  <a:lnTo>
                    <a:pt x="6839" y="4446"/>
                  </a:lnTo>
                  <a:lnTo>
                    <a:pt x="6863" y="4201"/>
                  </a:lnTo>
                  <a:lnTo>
                    <a:pt x="6863" y="3933"/>
                  </a:lnTo>
                  <a:lnTo>
                    <a:pt x="6839" y="3688"/>
                  </a:lnTo>
                  <a:lnTo>
                    <a:pt x="6814" y="3444"/>
                  </a:lnTo>
                  <a:lnTo>
                    <a:pt x="6741" y="3200"/>
                  </a:lnTo>
                  <a:lnTo>
                    <a:pt x="6643" y="2956"/>
                  </a:lnTo>
                  <a:lnTo>
                    <a:pt x="6521" y="2711"/>
                  </a:lnTo>
                  <a:lnTo>
                    <a:pt x="6399" y="2492"/>
                  </a:lnTo>
                  <a:lnTo>
                    <a:pt x="6228" y="2272"/>
                  </a:lnTo>
                  <a:lnTo>
                    <a:pt x="6057" y="2076"/>
                  </a:lnTo>
                  <a:lnTo>
                    <a:pt x="5813" y="1857"/>
                  </a:lnTo>
                  <a:lnTo>
                    <a:pt x="5496" y="1661"/>
                  </a:lnTo>
                  <a:lnTo>
                    <a:pt x="5105" y="1466"/>
                  </a:lnTo>
                  <a:lnTo>
                    <a:pt x="4690" y="1246"/>
                  </a:lnTo>
                  <a:lnTo>
                    <a:pt x="4226" y="1051"/>
                  </a:lnTo>
                  <a:lnTo>
                    <a:pt x="3737" y="880"/>
                  </a:lnTo>
                  <a:lnTo>
                    <a:pt x="2736" y="538"/>
                  </a:lnTo>
                  <a:lnTo>
                    <a:pt x="1759" y="269"/>
                  </a:lnTo>
                  <a:lnTo>
                    <a:pt x="928" y="74"/>
                  </a:lnTo>
                  <a:lnTo>
                    <a:pt x="587" y="25"/>
                  </a:lnTo>
                  <a:lnTo>
                    <a:pt x="31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899;p37"/>
          <p:cNvGrpSpPr/>
          <p:nvPr/>
        </p:nvGrpSpPr>
        <p:grpSpPr>
          <a:xfrm>
            <a:off x="209642" y="2899915"/>
            <a:ext cx="578898" cy="550755"/>
            <a:chOff x="2595501" y="3253725"/>
            <a:chExt cx="720141" cy="580739"/>
          </a:xfrm>
        </p:grpSpPr>
        <p:sp>
          <p:nvSpPr>
            <p:cNvPr id="27" name="Google Shape;900;p37"/>
            <p:cNvSpPr/>
            <p:nvPr/>
          </p:nvSpPr>
          <p:spPr>
            <a:xfrm>
              <a:off x="2595501" y="3269807"/>
              <a:ext cx="416349" cy="273171"/>
            </a:xfrm>
            <a:custGeom>
              <a:avLst/>
              <a:gdLst/>
              <a:ahLst/>
              <a:cxnLst/>
              <a:rect l="l" t="t" r="r" b="b"/>
              <a:pathLst>
                <a:path w="722" h="472" extrusionOk="0">
                  <a:moveTo>
                    <a:pt x="250" y="429"/>
                  </a:moveTo>
                  <a:cubicBezTo>
                    <a:pt x="250" y="413"/>
                    <a:pt x="258" y="398"/>
                    <a:pt x="270" y="388"/>
                  </a:cubicBezTo>
                  <a:cubicBezTo>
                    <a:pt x="289" y="372"/>
                    <a:pt x="315" y="364"/>
                    <a:pt x="344" y="365"/>
                  </a:cubicBezTo>
                  <a:cubicBezTo>
                    <a:pt x="373" y="364"/>
                    <a:pt x="399" y="372"/>
                    <a:pt x="418" y="388"/>
                  </a:cubicBezTo>
                  <a:cubicBezTo>
                    <a:pt x="431" y="398"/>
                    <a:pt x="438" y="413"/>
                    <a:pt x="438" y="429"/>
                  </a:cubicBezTo>
                  <a:cubicBezTo>
                    <a:pt x="438" y="446"/>
                    <a:pt x="430" y="461"/>
                    <a:pt x="417" y="472"/>
                  </a:cubicBezTo>
                  <a:cubicBezTo>
                    <a:pt x="598" y="472"/>
                    <a:pt x="598" y="472"/>
                    <a:pt x="598" y="472"/>
                  </a:cubicBezTo>
                  <a:cubicBezTo>
                    <a:pt x="606" y="472"/>
                    <a:pt x="613" y="465"/>
                    <a:pt x="613" y="457"/>
                  </a:cubicBezTo>
                  <a:cubicBezTo>
                    <a:pt x="613" y="457"/>
                    <a:pt x="613" y="457"/>
                    <a:pt x="613" y="457"/>
                  </a:cubicBezTo>
                  <a:cubicBezTo>
                    <a:pt x="613" y="457"/>
                    <a:pt x="613" y="457"/>
                    <a:pt x="613" y="457"/>
                  </a:cubicBezTo>
                  <a:cubicBezTo>
                    <a:pt x="613" y="320"/>
                    <a:pt x="613" y="320"/>
                    <a:pt x="613" y="320"/>
                  </a:cubicBezTo>
                  <a:cubicBezTo>
                    <a:pt x="615" y="315"/>
                    <a:pt x="619" y="310"/>
                    <a:pt x="624" y="310"/>
                  </a:cubicBezTo>
                  <a:cubicBezTo>
                    <a:pt x="635" y="310"/>
                    <a:pt x="645" y="310"/>
                    <a:pt x="651" y="319"/>
                  </a:cubicBezTo>
                  <a:cubicBezTo>
                    <a:pt x="655" y="325"/>
                    <a:pt x="657" y="331"/>
                    <a:pt x="661" y="336"/>
                  </a:cubicBezTo>
                  <a:cubicBezTo>
                    <a:pt x="671" y="353"/>
                    <a:pt x="693" y="355"/>
                    <a:pt x="705" y="340"/>
                  </a:cubicBezTo>
                  <a:cubicBezTo>
                    <a:pt x="718" y="325"/>
                    <a:pt x="722" y="303"/>
                    <a:pt x="722" y="283"/>
                  </a:cubicBezTo>
                  <a:cubicBezTo>
                    <a:pt x="722" y="263"/>
                    <a:pt x="718" y="242"/>
                    <a:pt x="705" y="227"/>
                  </a:cubicBezTo>
                  <a:cubicBezTo>
                    <a:pt x="693" y="211"/>
                    <a:pt x="671" y="213"/>
                    <a:pt x="661" y="230"/>
                  </a:cubicBezTo>
                  <a:cubicBezTo>
                    <a:pt x="657" y="235"/>
                    <a:pt x="655" y="241"/>
                    <a:pt x="651" y="247"/>
                  </a:cubicBezTo>
                  <a:cubicBezTo>
                    <a:pt x="645" y="256"/>
                    <a:pt x="635" y="256"/>
                    <a:pt x="624" y="256"/>
                  </a:cubicBezTo>
                  <a:cubicBezTo>
                    <a:pt x="619" y="256"/>
                    <a:pt x="615" y="251"/>
                    <a:pt x="613" y="247"/>
                  </a:cubicBezTo>
                  <a:cubicBezTo>
                    <a:pt x="613" y="104"/>
                    <a:pt x="613" y="104"/>
                    <a:pt x="613" y="104"/>
                  </a:cubicBezTo>
                  <a:cubicBezTo>
                    <a:pt x="613" y="96"/>
                    <a:pt x="609" y="89"/>
                    <a:pt x="602" y="85"/>
                  </a:cubicBezTo>
                  <a:cubicBezTo>
                    <a:pt x="600" y="84"/>
                    <a:pt x="598" y="82"/>
                    <a:pt x="595" y="81"/>
                  </a:cubicBezTo>
                  <a:cubicBezTo>
                    <a:pt x="520" y="29"/>
                    <a:pt x="437" y="0"/>
                    <a:pt x="345" y="0"/>
                  </a:cubicBezTo>
                  <a:cubicBezTo>
                    <a:pt x="147" y="9"/>
                    <a:pt x="0" y="128"/>
                    <a:pt x="25" y="345"/>
                  </a:cubicBezTo>
                  <a:cubicBezTo>
                    <a:pt x="29" y="385"/>
                    <a:pt x="37" y="424"/>
                    <a:pt x="49" y="461"/>
                  </a:cubicBezTo>
                  <a:cubicBezTo>
                    <a:pt x="52" y="467"/>
                    <a:pt x="57" y="472"/>
                    <a:pt x="64" y="472"/>
                  </a:cubicBezTo>
                  <a:cubicBezTo>
                    <a:pt x="271" y="472"/>
                    <a:pt x="271" y="472"/>
                    <a:pt x="271" y="472"/>
                  </a:cubicBezTo>
                  <a:cubicBezTo>
                    <a:pt x="258" y="461"/>
                    <a:pt x="250" y="446"/>
                    <a:pt x="250" y="4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901;p37"/>
            <p:cNvSpPr/>
            <p:nvPr/>
          </p:nvSpPr>
          <p:spPr>
            <a:xfrm>
              <a:off x="2903528" y="3560177"/>
              <a:ext cx="374670" cy="273617"/>
            </a:xfrm>
            <a:custGeom>
              <a:avLst/>
              <a:gdLst/>
              <a:ahLst/>
              <a:cxnLst/>
              <a:rect l="l" t="t" r="r" b="b"/>
              <a:pathLst>
                <a:path w="650" h="473" extrusionOk="0">
                  <a:moveTo>
                    <a:pt x="455" y="42"/>
                  </a:moveTo>
                  <a:cubicBezTo>
                    <a:pt x="455" y="58"/>
                    <a:pt x="448" y="74"/>
                    <a:pt x="435" y="84"/>
                  </a:cubicBezTo>
                  <a:cubicBezTo>
                    <a:pt x="417" y="100"/>
                    <a:pt x="391" y="108"/>
                    <a:pt x="361" y="107"/>
                  </a:cubicBezTo>
                  <a:cubicBezTo>
                    <a:pt x="332" y="108"/>
                    <a:pt x="306" y="100"/>
                    <a:pt x="288" y="84"/>
                  </a:cubicBezTo>
                  <a:cubicBezTo>
                    <a:pt x="275" y="74"/>
                    <a:pt x="268" y="58"/>
                    <a:pt x="268" y="42"/>
                  </a:cubicBezTo>
                  <a:cubicBezTo>
                    <a:pt x="268" y="26"/>
                    <a:pt x="275" y="11"/>
                    <a:pt x="289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16" y="0"/>
                    <a:pt x="109" y="7"/>
                    <a:pt x="109" y="15"/>
                  </a:cubicBezTo>
                  <a:cubicBezTo>
                    <a:pt x="109" y="181"/>
                    <a:pt x="109" y="181"/>
                    <a:pt x="109" y="181"/>
                  </a:cubicBezTo>
                  <a:cubicBezTo>
                    <a:pt x="107" y="186"/>
                    <a:pt x="104" y="190"/>
                    <a:pt x="98" y="191"/>
                  </a:cubicBezTo>
                  <a:cubicBezTo>
                    <a:pt x="88" y="191"/>
                    <a:pt x="78" y="191"/>
                    <a:pt x="71" y="181"/>
                  </a:cubicBezTo>
                  <a:cubicBezTo>
                    <a:pt x="68" y="176"/>
                    <a:pt x="65" y="170"/>
                    <a:pt x="62" y="164"/>
                  </a:cubicBezTo>
                  <a:cubicBezTo>
                    <a:pt x="51" y="148"/>
                    <a:pt x="30" y="146"/>
                    <a:pt x="17" y="161"/>
                  </a:cubicBezTo>
                  <a:cubicBezTo>
                    <a:pt x="5" y="176"/>
                    <a:pt x="0" y="198"/>
                    <a:pt x="1" y="218"/>
                  </a:cubicBezTo>
                  <a:cubicBezTo>
                    <a:pt x="0" y="238"/>
                    <a:pt x="5" y="259"/>
                    <a:pt x="17" y="274"/>
                  </a:cubicBezTo>
                  <a:cubicBezTo>
                    <a:pt x="30" y="289"/>
                    <a:pt x="51" y="288"/>
                    <a:pt x="62" y="271"/>
                  </a:cubicBezTo>
                  <a:cubicBezTo>
                    <a:pt x="65" y="265"/>
                    <a:pt x="68" y="259"/>
                    <a:pt x="71" y="254"/>
                  </a:cubicBezTo>
                  <a:cubicBezTo>
                    <a:pt x="78" y="244"/>
                    <a:pt x="88" y="244"/>
                    <a:pt x="98" y="245"/>
                  </a:cubicBezTo>
                  <a:cubicBezTo>
                    <a:pt x="104" y="245"/>
                    <a:pt x="107" y="250"/>
                    <a:pt x="109" y="254"/>
                  </a:cubicBezTo>
                  <a:cubicBezTo>
                    <a:pt x="109" y="457"/>
                    <a:pt x="109" y="457"/>
                    <a:pt x="109" y="457"/>
                  </a:cubicBezTo>
                  <a:cubicBezTo>
                    <a:pt x="109" y="466"/>
                    <a:pt x="118" y="473"/>
                    <a:pt x="127" y="470"/>
                  </a:cubicBezTo>
                  <a:cubicBezTo>
                    <a:pt x="132" y="468"/>
                    <a:pt x="138" y="466"/>
                    <a:pt x="143" y="464"/>
                  </a:cubicBezTo>
                  <a:cubicBezTo>
                    <a:pt x="264" y="406"/>
                    <a:pt x="377" y="334"/>
                    <a:pt x="477" y="243"/>
                  </a:cubicBezTo>
                  <a:cubicBezTo>
                    <a:pt x="549" y="178"/>
                    <a:pt x="607" y="105"/>
                    <a:pt x="646" y="21"/>
                  </a:cubicBezTo>
                  <a:cubicBezTo>
                    <a:pt x="650" y="11"/>
                    <a:pt x="643" y="0"/>
                    <a:pt x="632" y="0"/>
                  </a:cubicBezTo>
                  <a:cubicBezTo>
                    <a:pt x="434" y="0"/>
                    <a:pt x="434" y="0"/>
                    <a:pt x="434" y="0"/>
                  </a:cubicBezTo>
                  <a:cubicBezTo>
                    <a:pt x="448" y="11"/>
                    <a:pt x="455" y="26"/>
                    <a:pt x="455" y="4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902;p37"/>
            <p:cNvSpPr/>
            <p:nvPr/>
          </p:nvSpPr>
          <p:spPr>
            <a:xfrm>
              <a:off x="2635397" y="3497189"/>
              <a:ext cx="313600" cy="337276"/>
            </a:xfrm>
            <a:custGeom>
              <a:avLst/>
              <a:gdLst/>
              <a:ahLst/>
              <a:cxnLst/>
              <a:rect l="l" t="t" r="r" b="b"/>
              <a:pathLst>
                <a:path w="544" h="583" extrusionOk="0">
                  <a:moveTo>
                    <a:pt x="502" y="420"/>
                  </a:moveTo>
                  <a:cubicBezTo>
                    <a:pt x="486" y="420"/>
                    <a:pt x="471" y="413"/>
                    <a:pt x="460" y="400"/>
                  </a:cubicBezTo>
                  <a:cubicBezTo>
                    <a:pt x="445" y="382"/>
                    <a:pt x="436" y="356"/>
                    <a:pt x="437" y="327"/>
                  </a:cubicBezTo>
                  <a:cubicBezTo>
                    <a:pt x="436" y="298"/>
                    <a:pt x="445" y="271"/>
                    <a:pt x="460" y="253"/>
                  </a:cubicBezTo>
                  <a:cubicBezTo>
                    <a:pt x="471" y="240"/>
                    <a:pt x="486" y="233"/>
                    <a:pt x="502" y="233"/>
                  </a:cubicBezTo>
                  <a:cubicBezTo>
                    <a:pt x="518" y="233"/>
                    <a:pt x="534" y="241"/>
                    <a:pt x="544" y="254"/>
                  </a:cubicBezTo>
                  <a:cubicBezTo>
                    <a:pt x="544" y="124"/>
                    <a:pt x="544" y="124"/>
                    <a:pt x="544" y="124"/>
                  </a:cubicBezTo>
                  <a:cubicBezTo>
                    <a:pt x="544" y="116"/>
                    <a:pt x="537" y="109"/>
                    <a:pt x="529" y="109"/>
                  </a:cubicBezTo>
                  <a:cubicBezTo>
                    <a:pt x="312" y="109"/>
                    <a:pt x="312" y="109"/>
                    <a:pt x="312" y="109"/>
                  </a:cubicBezTo>
                  <a:cubicBezTo>
                    <a:pt x="307" y="107"/>
                    <a:pt x="302" y="103"/>
                    <a:pt x="302" y="98"/>
                  </a:cubicBezTo>
                  <a:cubicBezTo>
                    <a:pt x="302" y="87"/>
                    <a:pt x="302" y="78"/>
                    <a:pt x="311" y="71"/>
                  </a:cubicBezTo>
                  <a:cubicBezTo>
                    <a:pt x="317" y="67"/>
                    <a:pt x="323" y="65"/>
                    <a:pt x="328" y="61"/>
                  </a:cubicBezTo>
                  <a:cubicBezTo>
                    <a:pt x="345" y="51"/>
                    <a:pt x="347" y="30"/>
                    <a:pt x="332" y="17"/>
                  </a:cubicBezTo>
                  <a:cubicBezTo>
                    <a:pt x="317" y="5"/>
                    <a:pt x="295" y="0"/>
                    <a:pt x="275" y="0"/>
                  </a:cubicBezTo>
                  <a:cubicBezTo>
                    <a:pt x="255" y="0"/>
                    <a:pt x="234" y="5"/>
                    <a:pt x="219" y="17"/>
                  </a:cubicBezTo>
                  <a:cubicBezTo>
                    <a:pt x="203" y="30"/>
                    <a:pt x="205" y="51"/>
                    <a:pt x="222" y="61"/>
                  </a:cubicBezTo>
                  <a:cubicBezTo>
                    <a:pt x="227" y="65"/>
                    <a:pt x="233" y="67"/>
                    <a:pt x="239" y="71"/>
                  </a:cubicBezTo>
                  <a:cubicBezTo>
                    <a:pt x="248" y="78"/>
                    <a:pt x="248" y="87"/>
                    <a:pt x="248" y="98"/>
                  </a:cubicBezTo>
                  <a:cubicBezTo>
                    <a:pt x="248" y="103"/>
                    <a:pt x="243" y="107"/>
                    <a:pt x="239" y="109"/>
                  </a:cubicBezTo>
                  <a:cubicBezTo>
                    <a:pt x="19" y="109"/>
                    <a:pt x="19" y="109"/>
                    <a:pt x="19" y="109"/>
                  </a:cubicBezTo>
                  <a:cubicBezTo>
                    <a:pt x="8" y="109"/>
                    <a:pt x="0" y="120"/>
                    <a:pt x="5" y="130"/>
                  </a:cubicBezTo>
                  <a:cubicBezTo>
                    <a:pt x="18" y="157"/>
                    <a:pt x="32" y="183"/>
                    <a:pt x="50" y="208"/>
                  </a:cubicBezTo>
                  <a:cubicBezTo>
                    <a:pt x="170" y="381"/>
                    <a:pt x="338" y="493"/>
                    <a:pt x="525" y="579"/>
                  </a:cubicBezTo>
                  <a:cubicBezTo>
                    <a:pt x="525" y="579"/>
                    <a:pt x="525" y="579"/>
                    <a:pt x="525" y="579"/>
                  </a:cubicBezTo>
                  <a:cubicBezTo>
                    <a:pt x="534" y="583"/>
                    <a:pt x="544" y="576"/>
                    <a:pt x="544" y="567"/>
                  </a:cubicBezTo>
                  <a:cubicBezTo>
                    <a:pt x="544" y="399"/>
                    <a:pt x="544" y="399"/>
                    <a:pt x="544" y="399"/>
                  </a:cubicBezTo>
                  <a:cubicBezTo>
                    <a:pt x="534" y="413"/>
                    <a:pt x="518" y="420"/>
                    <a:pt x="502" y="42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903;p37"/>
            <p:cNvSpPr/>
            <p:nvPr/>
          </p:nvSpPr>
          <p:spPr>
            <a:xfrm>
              <a:off x="2966382" y="3253725"/>
              <a:ext cx="349261" cy="352241"/>
            </a:xfrm>
            <a:custGeom>
              <a:avLst/>
              <a:gdLst/>
              <a:ahLst/>
              <a:cxnLst/>
              <a:rect l="l" t="t" r="r" b="b"/>
              <a:pathLst>
                <a:path w="606" h="609" extrusionOk="0">
                  <a:moveTo>
                    <a:pt x="397" y="49"/>
                  </a:moveTo>
                  <a:cubicBezTo>
                    <a:pt x="262" y="0"/>
                    <a:pt x="137" y="39"/>
                    <a:pt x="19" y="109"/>
                  </a:cubicBezTo>
                  <a:cubicBezTo>
                    <a:pt x="17" y="110"/>
                    <a:pt x="15" y="111"/>
                    <a:pt x="13" y="112"/>
                  </a:cubicBezTo>
                  <a:cubicBezTo>
                    <a:pt x="5" y="116"/>
                    <a:pt x="0" y="124"/>
                    <a:pt x="0" y="132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11" y="225"/>
                    <a:pt x="26" y="217"/>
                    <a:pt x="43" y="217"/>
                  </a:cubicBezTo>
                  <a:cubicBezTo>
                    <a:pt x="59" y="217"/>
                    <a:pt x="74" y="225"/>
                    <a:pt x="85" y="237"/>
                  </a:cubicBezTo>
                  <a:cubicBezTo>
                    <a:pt x="100" y="256"/>
                    <a:pt x="108" y="282"/>
                    <a:pt x="108" y="311"/>
                  </a:cubicBezTo>
                  <a:cubicBezTo>
                    <a:pt x="108" y="340"/>
                    <a:pt x="100" y="366"/>
                    <a:pt x="85" y="385"/>
                  </a:cubicBezTo>
                  <a:cubicBezTo>
                    <a:pt x="74" y="398"/>
                    <a:pt x="59" y="405"/>
                    <a:pt x="43" y="405"/>
                  </a:cubicBezTo>
                  <a:cubicBezTo>
                    <a:pt x="26" y="405"/>
                    <a:pt x="11" y="397"/>
                    <a:pt x="0" y="384"/>
                  </a:cubicBezTo>
                  <a:cubicBezTo>
                    <a:pt x="0" y="485"/>
                    <a:pt x="0" y="485"/>
                    <a:pt x="0" y="485"/>
                  </a:cubicBezTo>
                  <a:cubicBezTo>
                    <a:pt x="0" y="493"/>
                    <a:pt x="7" y="500"/>
                    <a:pt x="15" y="500"/>
                  </a:cubicBezTo>
                  <a:cubicBezTo>
                    <a:pt x="216" y="500"/>
                    <a:pt x="216" y="500"/>
                    <a:pt x="216" y="500"/>
                  </a:cubicBezTo>
                  <a:cubicBezTo>
                    <a:pt x="221" y="502"/>
                    <a:pt x="225" y="505"/>
                    <a:pt x="225" y="511"/>
                  </a:cubicBezTo>
                  <a:cubicBezTo>
                    <a:pt x="226" y="521"/>
                    <a:pt x="226" y="531"/>
                    <a:pt x="216" y="538"/>
                  </a:cubicBezTo>
                  <a:cubicBezTo>
                    <a:pt x="211" y="541"/>
                    <a:pt x="205" y="544"/>
                    <a:pt x="199" y="547"/>
                  </a:cubicBezTo>
                  <a:cubicBezTo>
                    <a:pt x="183" y="558"/>
                    <a:pt x="181" y="579"/>
                    <a:pt x="196" y="592"/>
                  </a:cubicBezTo>
                  <a:cubicBezTo>
                    <a:pt x="211" y="604"/>
                    <a:pt x="233" y="609"/>
                    <a:pt x="252" y="609"/>
                  </a:cubicBezTo>
                  <a:cubicBezTo>
                    <a:pt x="272" y="609"/>
                    <a:pt x="294" y="604"/>
                    <a:pt x="309" y="592"/>
                  </a:cubicBezTo>
                  <a:cubicBezTo>
                    <a:pt x="324" y="579"/>
                    <a:pt x="322" y="558"/>
                    <a:pt x="306" y="547"/>
                  </a:cubicBezTo>
                  <a:cubicBezTo>
                    <a:pt x="300" y="544"/>
                    <a:pt x="294" y="541"/>
                    <a:pt x="289" y="538"/>
                  </a:cubicBezTo>
                  <a:cubicBezTo>
                    <a:pt x="279" y="531"/>
                    <a:pt x="279" y="521"/>
                    <a:pt x="279" y="511"/>
                  </a:cubicBezTo>
                  <a:cubicBezTo>
                    <a:pt x="280" y="505"/>
                    <a:pt x="284" y="502"/>
                    <a:pt x="289" y="500"/>
                  </a:cubicBezTo>
                  <a:cubicBezTo>
                    <a:pt x="547" y="500"/>
                    <a:pt x="547" y="500"/>
                    <a:pt x="547" y="500"/>
                  </a:cubicBezTo>
                  <a:cubicBezTo>
                    <a:pt x="554" y="500"/>
                    <a:pt x="559" y="496"/>
                    <a:pt x="561" y="490"/>
                  </a:cubicBezTo>
                  <a:cubicBezTo>
                    <a:pt x="574" y="451"/>
                    <a:pt x="583" y="411"/>
                    <a:pt x="588" y="368"/>
                  </a:cubicBezTo>
                  <a:cubicBezTo>
                    <a:pt x="606" y="217"/>
                    <a:pt x="540" y="101"/>
                    <a:pt x="397" y="4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681" y="53483"/>
            <a:ext cx="1397708" cy="139770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44060" y="1126398"/>
            <a:ext cx="6410587" cy="3836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134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6"/>
          <p:cNvSpPr txBox="1">
            <a:spLocks noGrp="1"/>
          </p:cNvSpPr>
          <p:nvPr>
            <p:ph type="title"/>
          </p:nvPr>
        </p:nvSpPr>
        <p:spPr>
          <a:xfrm>
            <a:off x="691200" y="359229"/>
            <a:ext cx="7761600" cy="903514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ctr"/>
            <a:r>
              <a:rPr lang="ru-RU" sz="4000" kern="1200" dirty="0" smtClean="0">
                <a:solidFill>
                  <a:srgbClr val="002060"/>
                </a:solidFill>
                <a:latin typeface="Calibri"/>
                <a:ea typeface="+mj-ea"/>
                <a:cs typeface="+mj-cs"/>
              </a:rPr>
              <a:t>Военно-патриотическое направление</a:t>
            </a:r>
            <a:endParaRPr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00" name="Google Shape;100;p16"/>
          <p:cNvSpPr txBox="1">
            <a:spLocks noGrp="1"/>
          </p:cNvSpPr>
          <p:nvPr>
            <p:ph type="body" idx="1"/>
          </p:nvPr>
        </p:nvSpPr>
        <p:spPr>
          <a:xfrm>
            <a:off x="691199" y="4334281"/>
            <a:ext cx="8353048" cy="4571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76200" lvl="0" indent="0" algn="l" rtl="0">
              <a:spcBef>
                <a:spcPts val="600"/>
              </a:spcBef>
              <a:spcAft>
                <a:spcPts val="0"/>
              </a:spcAft>
              <a:buSzPts val="2400"/>
              <a:buNone/>
            </a:pPr>
            <a:endParaRPr dirty="0"/>
          </a:p>
        </p:txBody>
      </p:sp>
      <p:sp>
        <p:nvSpPr>
          <p:cNvPr id="101" name="Google Shape;101;p16"/>
          <p:cNvSpPr txBox="1">
            <a:spLocks noGrp="1"/>
          </p:cNvSpPr>
          <p:nvPr>
            <p:ph type="sldNum" idx="12"/>
          </p:nvPr>
        </p:nvSpPr>
        <p:spPr>
          <a:xfrm>
            <a:off x="8556775" y="4758433"/>
            <a:ext cx="548700" cy="30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15</a:t>
            </a:fld>
            <a:endParaRPr/>
          </a:p>
        </p:txBody>
      </p:sp>
      <p:grpSp>
        <p:nvGrpSpPr>
          <p:cNvPr id="5" name="Google Shape;578;p36"/>
          <p:cNvGrpSpPr/>
          <p:nvPr/>
        </p:nvGrpSpPr>
        <p:grpSpPr>
          <a:xfrm>
            <a:off x="154161" y="2288812"/>
            <a:ext cx="501485" cy="457588"/>
            <a:chOff x="570875" y="4322250"/>
            <a:chExt cx="443300" cy="443325"/>
          </a:xfrm>
        </p:grpSpPr>
        <p:sp>
          <p:nvSpPr>
            <p:cNvPr id="6" name="Google Shape;579;p36"/>
            <p:cNvSpPr/>
            <p:nvPr/>
          </p:nvSpPr>
          <p:spPr>
            <a:xfrm>
              <a:off x="570875" y="4322250"/>
              <a:ext cx="443300" cy="443325"/>
            </a:xfrm>
            <a:custGeom>
              <a:avLst/>
              <a:gdLst/>
              <a:ahLst/>
              <a:cxnLst/>
              <a:rect l="l" t="t" r="r" b="b"/>
              <a:pathLst>
                <a:path w="17732" h="17733" extrusionOk="0">
                  <a:moveTo>
                    <a:pt x="13091" y="2712"/>
                  </a:moveTo>
                  <a:lnTo>
                    <a:pt x="13286" y="2736"/>
                  </a:lnTo>
                  <a:lnTo>
                    <a:pt x="13506" y="2785"/>
                  </a:lnTo>
                  <a:lnTo>
                    <a:pt x="13702" y="2858"/>
                  </a:lnTo>
                  <a:lnTo>
                    <a:pt x="13873" y="2956"/>
                  </a:lnTo>
                  <a:lnTo>
                    <a:pt x="14068" y="3054"/>
                  </a:lnTo>
                  <a:lnTo>
                    <a:pt x="14239" y="3176"/>
                  </a:lnTo>
                  <a:lnTo>
                    <a:pt x="14410" y="3323"/>
                  </a:lnTo>
                  <a:lnTo>
                    <a:pt x="14556" y="3493"/>
                  </a:lnTo>
                  <a:lnTo>
                    <a:pt x="14679" y="3664"/>
                  </a:lnTo>
                  <a:lnTo>
                    <a:pt x="14776" y="3860"/>
                  </a:lnTo>
                  <a:lnTo>
                    <a:pt x="14874" y="4031"/>
                  </a:lnTo>
                  <a:lnTo>
                    <a:pt x="14947" y="4226"/>
                  </a:lnTo>
                  <a:lnTo>
                    <a:pt x="14996" y="4446"/>
                  </a:lnTo>
                  <a:lnTo>
                    <a:pt x="15021" y="4641"/>
                  </a:lnTo>
                  <a:lnTo>
                    <a:pt x="15021" y="4861"/>
                  </a:lnTo>
                  <a:lnTo>
                    <a:pt x="15021" y="5057"/>
                  </a:lnTo>
                  <a:lnTo>
                    <a:pt x="14996" y="5252"/>
                  </a:lnTo>
                  <a:lnTo>
                    <a:pt x="14947" y="5472"/>
                  </a:lnTo>
                  <a:lnTo>
                    <a:pt x="14874" y="5667"/>
                  </a:lnTo>
                  <a:lnTo>
                    <a:pt x="14776" y="5838"/>
                  </a:lnTo>
                  <a:lnTo>
                    <a:pt x="14679" y="6033"/>
                  </a:lnTo>
                  <a:lnTo>
                    <a:pt x="14556" y="6204"/>
                  </a:lnTo>
                  <a:lnTo>
                    <a:pt x="14410" y="6375"/>
                  </a:lnTo>
                  <a:lnTo>
                    <a:pt x="13433" y="7328"/>
                  </a:lnTo>
                  <a:lnTo>
                    <a:pt x="13311" y="7426"/>
                  </a:lnTo>
                  <a:lnTo>
                    <a:pt x="13189" y="7499"/>
                  </a:lnTo>
                  <a:lnTo>
                    <a:pt x="13042" y="7548"/>
                  </a:lnTo>
                  <a:lnTo>
                    <a:pt x="12871" y="7572"/>
                  </a:lnTo>
                  <a:lnTo>
                    <a:pt x="12725" y="7548"/>
                  </a:lnTo>
                  <a:lnTo>
                    <a:pt x="12578" y="7499"/>
                  </a:lnTo>
                  <a:lnTo>
                    <a:pt x="12456" y="7426"/>
                  </a:lnTo>
                  <a:lnTo>
                    <a:pt x="12334" y="7328"/>
                  </a:lnTo>
                  <a:lnTo>
                    <a:pt x="10405" y="5398"/>
                  </a:lnTo>
                  <a:lnTo>
                    <a:pt x="10307" y="5276"/>
                  </a:lnTo>
                  <a:lnTo>
                    <a:pt x="10234" y="5154"/>
                  </a:lnTo>
                  <a:lnTo>
                    <a:pt x="10185" y="5008"/>
                  </a:lnTo>
                  <a:lnTo>
                    <a:pt x="10160" y="4861"/>
                  </a:lnTo>
                  <a:lnTo>
                    <a:pt x="10185" y="4690"/>
                  </a:lnTo>
                  <a:lnTo>
                    <a:pt x="10234" y="4544"/>
                  </a:lnTo>
                  <a:lnTo>
                    <a:pt x="10307" y="4422"/>
                  </a:lnTo>
                  <a:lnTo>
                    <a:pt x="10405" y="4299"/>
                  </a:lnTo>
                  <a:lnTo>
                    <a:pt x="11357" y="3323"/>
                  </a:lnTo>
                  <a:lnTo>
                    <a:pt x="11528" y="3176"/>
                  </a:lnTo>
                  <a:lnTo>
                    <a:pt x="11699" y="3054"/>
                  </a:lnTo>
                  <a:lnTo>
                    <a:pt x="11894" y="2956"/>
                  </a:lnTo>
                  <a:lnTo>
                    <a:pt x="12065" y="2858"/>
                  </a:lnTo>
                  <a:lnTo>
                    <a:pt x="12261" y="2785"/>
                  </a:lnTo>
                  <a:lnTo>
                    <a:pt x="12481" y="2736"/>
                  </a:lnTo>
                  <a:lnTo>
                    <a:pt x="12676" y="2712"/>
                  </a:lnTo>
                  <a:close/>
                  <a:moveTo>
                    <a:pt x="8377" y="8867"/>
                  </a:moveTo>
                  <a:lnTo>
                    <a:pt x="8475" y="8891"/>
                  </a:lnTo>
                  <a:lnTo>
                    <a:pt x="8548" y="8915"/>
                  </a:lnTo>
                  <a:lnTo>
                    <a:pt x="8646" y="8964"/>
                  </a:lnTo>
                  <a:lnTo>
                    <a:pt x="8719" y="9013"/>
                  </a:lnTo>
                  <a:lnTo>
                    <a:pt x="8768" y="9086"/>
                  </a:lnTo>
                  <a:lnTo>
                    <a:pt x="8817" y="9184"/>
                  </a:lnTo>
                  <a:lnTo>
                    <a:pt x="8841" y="9257"/>
                  </a:lnTo>
                  <a:lnTo>
                    <a:pt x="8866" y="9355"/>
                  </a:lnTo>
                  <a:lnTo>
                    <a:pt x="8841" y="9453"/>
                  </a:lnTo>
                  <a:lnTo>
                    <a:pt x="8817" y="9550"/>
                  </a:lnTo>
                  <a:lnTo>
                    <a:pt x="8768" y="9624"/>
                  </a:lnTo>
                  <a:lnTo>
                    <a:pt x="8719" y="9697"/>
                  </a:lnTo>
                  <a:lnTo>
                    <a:pt x="6179" y="12237"/>
                  </a:lnTo>
                  <a:lnTo>
                    <a:pt x="6106" y="12310"/>
                  </a:lnTo>
                  <a:lnTo>
                    <a:pt x="6033" y="12359"/>
                  </a:lnTo>
                  <a:lnTo>
                    <a:pt x="5935" y="12383"/>
                  </a:lnTo>
                  <a:lnTo>
                    <a:pt x="5740" y="12383"/>
                  </a:lnTo>
                  <a:lnTo>
                    <a:pt x="5642" y="12359"/>
                  </a:lnTo>
                  <a:lnTo>
                    <a:pt x="5569" y="12310"/>
                  </a:lnTo>
                  <a:lnTo>
                    <a:pt x="5496" y="12237"/>
                  </a:lnTo>
                  <a:lnTo>
                    <a:pt x="5422" y="12164"/>
                  </a:lnTo>
                  <a:lnTo>
                    <a:pt x="5373" y="12090"/>
                  </a:lnTo>
                  <a:lnTo>
                    <a:pt x="5349" y="11993"/>
                  </a:lnTo>
                  <a:lnTo>
                    <a:pt x="5349" y="11895"/>
                  </a:lnTo>
                  <a:lnTo>
                    <a:pt x="5349" y="11797"/>
                  </a:lnTo>
                  <a:lnTo>
                    <a:pt x="5373" y="11700"/>
                  </a:lnTo>
                  <a:lnTo>
                    <a:pt x="5422" y="11626"/>
                  </a:lnTo>
                  <a:lnTo>
                    <a:pt x="5496" y="11553"/>
                  </a:lnTo>
                  <a:lnTo>
                    <a:pt x="8036" y="9013"/>
                  </a:lnTo>
                  <a:lnTo>
                    <a:pt x="8109" y="8964"/>
                  </a:lnTo>
                  <a:lnTo>
                    <a:pt x="8182" y="8915"/>
                  </a:lnTo>
                  <a:lnTo>
                    <a:pt x="8280" y="8891"/>
                  </a:lnTo>
                  <a:lnTo>
                    <a:pt x="8377" y="8867"/>
                  </a:lnTo>
                  <a:close/>
                  <a:moveTo>
                    <a:pt x="14825" y="1"/>
                  </a:moveTo>
                  <a:lnTo>
                    <a:pt x="14288" y="25"/>
                  </a:lnTo>
                  <a:lnTo>
                    <a:pt x="13751" y="50"/>
                  </a:lnTo>
                  <a:lnTo>
                    <a:pt x="13213" y="123"/>
                  </a:lnTo>
                  <a:lnTo>
                    <a:pt x="12676" y="245"/>
                  </a:lnTo>
                  <a:lnTo>
                    <a:pt x="12163" y="367"/>
                  </a:lnTo>
                  <a:lnTo>
                    <a:pt x="11675" y="538"/>
                  </a:lnTo>
                  <a:lnTo>
                    <a:pt x="11235" y="758"/>
                  </a:lnTo>
                  <a:lnTo>
                    <a:pt x="11015" y="856"/>
                  </a:lnTo>
                  <a:lnTo>
                    <a:pt x="10844" y="1002"/>
                  </a:lnTo>
                  <a:lnTo>
                    <a:pt x="10649" y="1124"/>
                  </a:lnTo>
                  <a:lnTo>
                    <a:pt x="10502" y="1271"/>
                  </a:lnTo>
                  <a:lnTo>
                    <a:pt x="5544" y="6229"/>
                  </a:lnTo>
                  <a:lnTo>
                    <a:pt x="391" y="6229"/>
                  </a:lnTo>
                  <a:lnTo>
                    <a:pt x="245" y="6253"/>
                  </a:lnTo>
                  <a:lnTo>
                    <a:pt x="147" y="6278"/>
                  </a:lnTo>
                  <a:lnTo>
                    <a:pt x="49" y="6327"/>
                  </a:lnTo>
                  <a:lnTo>
                    <a:pt x="0" y="6400"/>
                  </a:lnTo>
                  <a:lnTo>
                    <a:pt x="0" y="6473"/>
                  </a:lnTo>
                  <a:lnTo>
                    <a:pt x="25" y="6571"/>
                  </a:lnTo>
                  <a:lnTo>
                    <a:pt x="74" y="6668"/>
                  </a:lnTo>
                  <a:lnTo>
                    <a:pt x="171" y="6791"/>
                  </a:lnTo>
                  <a:lnTo>
                    <a:pt x="2589" y="9184"/>
                  </a:lnTo>
                  <a:lnTo>
                    <a:pt x="2272" y="9502"/>
                  </a:lnTo>
                  <a:lnTo>
                    <a:pt x="953" y="9746"/>
                  </a:lnTo>
                  <a:lnTo>
                    <a:pt x="806" y="9795"/>
                  </a:lnTo>
                  <a:lnTo>
                    <a:pt x="684" y="9843"/>
                  </a:lnTo>
                  <a:lnTo>
                    <a:pt x="611" y="9941"/>
                  </a:lnTo>
                  <a:lnTo>
                    <a:pt x="562" y="10014"/>
                  </a:lnTo>
                  <a:lnTo>
                    <a:pt x="562" y="10112"/>
                  </a:lnTo>
                  <a:lnTo>
                    <a:pt x="586" y="10234"/>
                  </a:lnTo>
                  <a:lnTo>
                    <a:pt x="635" y="10332"/>
                  </a:lnTo>
                  <a:lnTo>
                    <a:pt x="733" y="10454"/>
                  </a:lnTo>
                  <a:lnTo>
                    <a:pt x="7278" y="16999"/>
                  </a:lnTo>
                  <a:lnTo>
                    <a:pt x="7401" y="17097"/>
                  </a:lnTo>
                  <a:lnTo>
                    <a:pt x="7498" y="17146"/>
                  </a:lnTo>
                  <a:lnTo>
                    <a:pt x="7620" y="17170"/>
                  </a:lnTo>
                  <a:lnTo>
                    <a:pt x="7718" y="17170"/>
                  </a:lnTo>
                  <a:lnTo>
                    <a:pt x="7791" y="17122"/>
                  </a:lnTo>
                  <a:lnTo>
                    <a:pt x="7889" y="17048"/>
                  </a:lnTo>
                  <a:lnTo>
                    <a:pt x="7938" y="16926"/>
                  </a:lnTo>
                  <a:lnTo>
                    <a:pt x="7987" y="16780"/>
                  </a:lnTo>
                  <a:lnTo>
                    <a:pt x="8231" y="15461"/>
                  </a:lnTo>
                  <a:lnTo>
                    <a:pt x="8548" y="15143"/>
                  </a:lnTo>
                  <a:lnTo>
                    <a:pt x="10942" y="17561"/>
                  </a:lnTo>
                  <a:lnTo>
                    <a:pt x="11064" y="17659"/>
                  </a:lnTo>
                  <a:lnTo>
                    <a:pt x="11162" y="17708"/>
                  </a:lnTo>
                  <a:lnTo>
                    <a:pt x="11259" y="17732"/>
                  </a:lnTo>
                  <a:lnTo>
                    <a:pt x="11333" y="17732"/>
                  </a:lnTo>
                  <a:lnTo>
                    <a:pt x="11406" y="17683"/>
                  </a:lnTo>
                  <a:lnTo>
                    <a:pt x="11455" y="17586"/>
                  </a:lnTo>
                  <a:lnTo>
                    <a:pt x="11479" y="17488"/>
                  </a:lnTo>
                  <a:lnTo>
                    <a:pt x="11504" y="17341"/>
                  </a:lnTo>
                  <a:lnTo>
                    <a:pt x="11504" y="12188"/>
                  </a:lnTo>
                  <a:lnTo>
                    <a:pt x="16461" y="7230"/>
                  </a:lnTo>
                  <a:lnTo>
                    <a:pt x="16608" y="7084"/>
                  </a:lnTo>
                  <a:lnTo>
                    <a:pt x="16730" y="6888"/>
                  </a:lnTo>
                  <a:lnTo>
                    <a:pt x="16877" y="6693"/>
                  </a:lnTo>
                  <a:lnTo>
                    <a:pt x="16974" y="6498"/>
                  </a:lnTo>
                  <a:lnTo>
                    <a:pt x="17194" y="6058"/>
                  </a:lnTo>
                  <a:lnTo>
                    <a:pt x="17365" y="5569"/>
                  </a:lnTo>
                  <a:lnTo>
                    <a:pt x="17487" y="5057"/>
                  </a:lnTo>
                  <a:lnTo>
                    <a:pt x="17609" y="4519"/>
                  </a:lnTo>
                  <a:lnTo>
                    <a:pt x="17683" y="3982"/>
                  </a:lnTo>
                  <a:lnTo>
                    <a:pt x="17707" y="3445"/>
                  </a:lnTo>
                  <a:lnTo>
                    <a:pt x="17731" y="2907"/>
                  </a:lnTo>
                  <a:lnTo>
                    <a:pt x="17731" y="2419"/>
                  </a:lnTo>
                  <a:lnTo>
                    <a:pt x="17707" y="1955"/>
                  </a:lnTo>
                  <a:lnTo>
                    <a:pt x="17658" y="1515"/>
                  </a:lnTo>
                  <a:lnTo>
                    <a:pt x="17585" y="1149"/>
                  </a:lnTo>
                  <a:lnTo>
                    <a:pt x="17512" y="831"/>
                  </a:lnTo>
                  <a:lnTo>
                    <a:pt x="17414" y="587"/>
                  </a:lnTo>
                  <a:lnTo>
                    <a:pt x="17341" y="489"/>
                  </a:lnTo>
                  <a:lnTo>
                    <a:pt x="17292" y="441"/>
                  </a:lnTo>
                  <a:lnTo>
                    <a:pt x="17243" y="392"/>
                  </a:lnTo>
                  <a:lnTo>
                    <a:pt x="17145" y="318"/>
                  </a:lnTo>
                  <a:lnTo>
                    <a:pt x="16901" y="221"/>
                  </a:lnTo>
                  <a:lnTo>
                    <a:pt x="16584" y="148"/>
                  </a:lnTo>
                  <a:lnTo>
                    <a:pt x="16217" y="74"/>
                  </a:lnTo>
                  <a:lnTo>
                    <a:pt x="15778" y="25"/>
                  </a:lnTo>
                  <a:lnTo>
                    <a:pt x="1531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580;p36"/>
            <p:cNvSpPr/>
            <p:nvPr/>
          </p:nvSpPr>
          <p:spPr>
            <a:xfrm>
              <a:off x="597725" y="4665400"/>
              <a:ext cx="73300" cy="73300"/>
            </a:xfrm>
            <a:custGeom>
              <a:avLst/>
              <a:gdLst/>
              <a:ahLst/>
              <a:cxnLst/>
              <a:rect l="l" t="t" r="r" b="b"/>
              <a:pathLst>
                <a:path w="2932" h="2932" extrusionOk="0">
                  <a:moveTo>
                    <a:pt x="2028" y="1"/>
                  </a:moveTo>
                  <a:lnTo>
                    <a:pt x="1857" y="25"/>
                  </a:lnTo>
                  <a:lnTo>
                    <a:pt x="1686" y="74"/>
                  </a:lnTo>
                  <a:lnTo>
                    <a:pt x="1515" y="147"/>
                  </a:lnTo>
                  <a:lnTo>
                    <a:pt x="1369" y="269"/>
                  </a:lnTo>
                  <a:lnTo>
                    <a:pt x="1222" y="489"/>
                  </a:lnTo>
                  <a:lnTo>
                    <a:pt x="1002" y="831"/>
                  </a:lnTo>
                  <a:lnTo>
                    <a:pt x="563" y="1735"/>
                  </a:lnTo>
                  <a:lnTo>
                    <a:pt x="172" y="2565"/>
                  </a:lnTo>
                  <a:lnTo>
                    <a:pt x="1" y="2932"/>
                  </a:lnTo>
                  <a:lnTo>
                    <a:pt x="1" y="2932"/>
                  </a:lnTo>
                  <a:lnTo>
                    <a:pt x="367" y="2761"/>
                  </a:lnTo>
                  <a:lnTo>
                    <a:pt x="1198" y="2370"/>
                  </a:lnTo>
                  <a:lnTo>
                    <a:pt x="2101" y="1930"/>
                  </a:lnTo>
                  <a:lnTo>
                    <a:pt x="2443" y="1710"/>
                  </a:lnTo>
                  <a:lnTo>
                    <a:pt x="2663" y="1564"/>
                  </a:lnTo>
                  <a:lnTo>
                    <a:pt x="2785" y="1417"/>
                  </a:lnTo>
                  <a:lnTo>
                    <a:pt x="2858" y="1246"/>
                  </a:lnTo>
                  <a:lnTo>
                    <a:pt x="2907" y="1075"/>
                  </a:lnTo>
                  <a:lnTo>
                    <a:pt x="2932" y="904"/>
                  </a:lnTo>
                  <a:lnTo>
                    <a:pt x="2907" y="733"/>
                  </a:lnTo>
                  <a:lnTo>
                    <a:pt x="2858" y="562"/>
                  </a:lnTo>
                  <a:lnTo>
                    <a:pt x="2785" y="416"/>
                  </a:lnTo>
                  <a:lnTo>
                    <a:pt x="2663" y="269"/>
                  </a:lnTo>
                  <a:lnTo>
                    <a:pt x="2517" y="147"/>
                  </a:lnTo>
                  <a:lnTo>
                    <a:pt x="2370" y="74"/>
                  </a:lnTo>
                  <a:lnTo>
                    <a:pt x="2199" y="25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581;p36"/>
            <p:cNvSpPr/>
            <p:nvPr/>
          </p:nvSpPr>
          <p:spPr>
            <a:xfrm>
              <a:off x="654525" y="4708150"/>
              <a:ext cx="47025" cy="47025"/>
            </a:xfrm>
            <a:custGeom>
              <a:avLst/>
              <a:gdLst/>
              <a:ahLst/>
              <a:cxnLst/>
              <a:rect l="l" t="t" r="r" b="b"/>
              <a:pathLst>
                <a:path w="1881" h="1881" extrusionOk="0">
                  <a:moveTo>
                    <a:pt x="1124" y="0"/>
                  </a:moveTo>
                  <a:lnTo>
                    <a:pt x="977" y="25"/>
                  </a:lnTo>
                  <a:lnTo>
                    <a:pt x="831" y="74"/>
                  </a:lnTo>
                  <a:lnTo>
                    <a:pt x="709" y="147"/>
                  </a:lnTo>
                  <a:lnTo>
                    <a:pt x="586" y="245"/>
                  </a:lnTo>
                  <a:lnTo>
                    <a:pt x="464" y="391"/>
                  </a:lnTo>
                  <a:lnTo>
                    <a:pt x="367" y="611"/>
                  </a:lnTo>
                  <a:lnTo>
                    <a:pt x="269" y="880"/>
                  </a:lnTo>
                  <a:lnTo>
                    <a:pt x="171" y="1173"/>
                  </a:lnTo>
                  <a:lnTo>
                    <a:pt x="49" y="1686"/>
                  </a:lnTo>
                  <a:lnTo>
                    <a:pt x="0" y="1881"/>
                  </a:lnTo>
                  <a:lnTo>
                    <a:pt x="0" y="1881"/>
                  </a:lnTo>
                  <a:lnTo>
                    <a:pt x="220" y="1857"/>
                  </a:lnTo>
                  <a:lnTo>
                    <a:pt x="733" y="1710"/>
                  </a:lnTo>
                  <a:lnTo>
                    <a:pt x="1002" y="1637"/>
                  </a:lnTo>
                  <a:lnTo>
                    <a:pt x="1270" y="1539"/>
                  </a:lnTo>
                  <a:lnTo>
                    <a:pt x="1515" y="1417"/>
                  </a:lnTo>
                  <a:lnTo>
                    <a:pt x="1661" y="1319"/>
                  </a:lnTo>
                  <a:lnTo>
                    <a:pt x="1759" y="1197"/>
                  </a:lnTo>
                  <a:lnTo>
                    <a:pt x="1832" y="1051"/>
                  </a:lnTo>
                  <a:lnTo>
                    <a:pt x="1881" y="928"/>
                  </a:lnTo>
                  <a:lnTo>
                    <a:pt x="1881" y="782"/>
                  </a:lnTo>
                  <a:lnTo>
                    <a:pt x="1881" y="635"/>
                  </a:lnTo>
                  <a:lnTo>
                    <a:pt x="1832" y="489"/>
                  </a:lnTo>
                  <a:lnTo>
                    <a:pt x="1759" y="367"/>
                  </a:lnTo>
                  <a:lnTo>
                    <a:pt x="1661" y="245"/>
                  </a:lnTo>
                  <a:lnTo>
                    <a:pt x="1539" y="147"/>
                  </a:lnTo>
                  <a:lnTo>
                    <a:pt x="1417" y="74"/>
                  </a:lnTo>
                  <a:lnTo>
                    <a:pt x="1270" y="25"/>
                  </a:lnTo>
                  <a:lnTo>
                    <a:pt x="112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582;p36"/>
            <p:cNvSpPr/>
            <p:nvPr/>
          </p:nvSpPr>
          <p:spPr>
            <a:xfrm>
              <a:off x="581250" y="4634875"/>
              <a:ext cx="47050" cy="47050"/>
            </a:xfrm>
            <a:custGeom>
              <a:avLst/>
              <a:gdLst/>
              <a:ahLst/>
              <a:cxnLst/>
              <a:rect l="l" t="t" r="r" b="b"/>
              <a:pathLst>
                <a:path w="1882" h="1882" extrusionOk="0">
                  <a:moveTo>
                    <a:pt x="953" y="1"/>
                  </a:moveTo>
                  <a:lnTo>
                    <a:pt x="831" y="49"/>
                  </a:lnTo>
                  <a:lnTo>
                    <a:pt x="684" y="123"/>
                  </a:lnTo>
                  <a:lnTo>
                    <a:pt x="562" y="220"/>
                  </a:lnTo>
                  <a:lnTo>
                    <a:pt x="465" y="367"/>
                  </a:lnTo>
                  <a:lnTo>
                    <a:pt x="342" y="611"/>
                  </a:lnTo>
                  <a:lnTo>
                    <a:pt x="245" y="880"/>
                  </a:lnTo>
                  <a:lnTo>
                    <a:pt x="171" y="1148"/>
                  </a:lnTo>
                  <a:lnTo>
                    <a:pt x="25" y="1661"/>
                  </a:lnTo>
                  <a:lnTo>
                    <a:pt x="1" y="1881"/>
                  </a:lnTo>
                  <a:lnTo>
                    <a:pt x="196" y="1832"/>
                  </a:lnTo>
                  <a:lnTo>
                    <a:pt x="709" y="1710"/>
                  </a:lnTo>
                  <a:lnTo>
                    <a:pt x="1002" y="1613"/>
                  </a:lnTo>
                  <a:lnTo>
                    <a:pt x="1271" y="1515"/>
                  </a:lnTo>
                  <a:lnTo>
                    <a:pt x="1490" y="1417"/>
                  </a:lnTo>
                  <a:lnTo>
                    <a:pt x="1637" y="1295"/>
                  </a:lnTo>
                  <a:lnTo>
                    <a:pt x="1735" y="1173"/>
                  </a:lnTo>
                  <a:lnTo>
                    <a:pt x="1808" y="1051"/>
                  </a:lnTo>
                  <a:lnTo>
                    <a:pt x="1857" y="904"/>
                  </a:lnTo>
                  <a:lnTo>
                    <a:pt x="1881" y="758"/>
                  </a:lnTo>
                  <a:lnTo>
                    <a:pt x="1857" y="611"/>
                  </a:lnTo>
                  <a:lnTo>
                    <a:pt x="1808" y="465"/>
                  </a:lnTo>
                  <a:lnTo>
                    <a:pt x="1735" y="343"/>
                  </a:lnTo>
                  <a:lnTo>
                    <a:pt x="1637" y="220"/>
                  </a:lnTo>
                  <a:lnTo>
                    <a:pt x="1515" y="123"/>
                  </a:lnTo>
                  <a:lnTo>
                    <a:pt x="1393" y="49"/>
                  </a:lnTo>
                  <a:lnTo>
                    <a:pt x="12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-1811396" y="4604544"/>
            <a:ext cx="36420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👪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150" y="3610669"/>
            <a:ext cx="537039" cy="396942"/>
          </a:xfrm>
          <a:prstGeom prst="rect">
            <a:avLst/>
          </a:prstGeom>
        </p:spPr>
      </p:pic>
      <p:grpSp>
        <p:nvGrpSpPr>
          <p:cNvPr id="22" name="Google Shape;588;p36"/>
          <p:cNvGrpSpPr/>
          <p:nvPr/>
        </p:nvGrpSpPr>
        <p:grpSpPr>
          <a:xfrm>
            <a:off x="278204" y="1521741"/>
            <a:ext cx="387969" cy="524104"/>
            <a:chOff x="2624850" y="4296000"/>
            <a:chExt cx="380400" cy="495825"/>
          </a:xfrm>
        </p:grpSpPr>
        <p:sp>
          <p:nvSpPr>
            <p:cNvPr id="23" name="Google Shape;589;p36"/>
            <p:cNvSpPr/>
            <p:nvPr/>
          </p:nvSpPr>
          <p:spPr>
            <a:xfrm>
              <a:off x="2845875" y="4296000"/>
              <a:ext cx="126425" cy="125800"/>
            </a:xfrm>
            <a:custGeom>
              <a:avLst/>
              <a:gdLst/>
              <a:ahLst/>
              <a:cxnLst/>
              <a:rect l="l" t="t" r="r" b="b"/>
              <a:pathLst>
                <a:path w="5057" h="5032" extrusionOk="0">
                  <a:moveTo>
                    <a:pt x="4812" y="1"/>
                  </a:moveTo>
                  <a:lnTo>
                    <a:pt x="4372" y="74"/>
                  </a:lnTo>
                  <a:lnTo>
                    <a:pt x="3762" y="196"/>
                  </a:lnTo>
                  <a:lnTo>
                    <a:pt x="3053" y="392"/>
                  </a:lnTo>
                  <a:lnTo>
                    <a:pt x="2321" y="636"/>
                  </a:lnTo>
                  <a:lnTo>
                    <a:pt x="1612" y="929"/>
                  </a:lnTo>
                  <a:lnTo>
                    <a:pt x="1295" y="1075"/>
                  </a:lnTo>
                  <a:lnTo>
                    <a:pt x="1026" y="1222"/>
                  </a:lnTo>
                  <a:lnTo>
                    <a:pt x="782" y="1368"/>
                  </a:lnTo>
                  <a:lnTo>
                    <a:pt x="611" y="1515"/>
                  </a:lnTo>
                  <a:lnTo>
                    <a:pt x="489" y="1662"/>
                  </a:lnTo>
                  <a:lnTo>
                    <a:pt x="367" y="1808"/>
                  </a:lnTo>
                  <a:lnTo>
                    <a:pt x="269" y="1979"/>
                  </a:lnTo>
                  <a:lnTo>
                    <a:pt x="172" y="2150"/>
                  </a:lnTo>
                  <a:lnTo>
                    <a:pt x="123" y="2321"/>
                  </a:lnTo>
                  <a:lnTo>
                    <a:pt x="74" y="2492"/>
                  </a:lnTo>
                  <a:lnTo>
                    <a:pt x="25" y="2687"/>
                  </a:lnTo>
                  <a:lnTo>
                    <a:pt x="1" y="2858"/>
                  </a:lnTo>
                  <a:lnTo>
                    <a:pt x="1" y="3054"/>
                  </a:lnTo>
                  <a:lnTo>
                    <a:pt x="25" y="3225"/>
                  </a:lnTo>
                  <a:lnTo>
                    <a:pt x="49" y="3420"/>
                  </a:lnTo>
                  <a:lnTo>
                    <a:pt x="98" y="3591"/>
                  </a:lnTo>
                  <a:lnTo>
                    <a:pt x="172" y="3762"/>
                  </a:lnTo>
                  <a:lnTo>
                    <a:pt x="245" y="3933"/>
                  </a:lnTo>
                  <a:lnTo>
                    <a:pt x="342" y="4104"/>
                  </a:lnTo>
                  <a:lnTo>
                    <a:pt x="440" y="4250"/>
                  </a:lnTo>
                  <a:lnTo>
                    <a:pt x="2638" y="2052"/>
                  </a:lnTo>
                  <a:lnTo>
                    <a:pt x="2736" y="2003"/>
                  </a:lnTo>
                  <a:lnTo>
                    <a:pt x="2809" y="1979"/>
                  </a:lnTo>
                  <a:lnTo>
                    <a:pt x="2907" y="2003"/>
                  </a:lnTo>
                  <a:lnTo>
                    <a:pt x="2980" y="2052"/>
                  </a:lnTo>
                  <a:lnTo>
                    <a:pt x="3029" y="2126"/>
                  </a:lnTo>
                  <a:lnTo>
                    <a:pt x="3053" y="2223"/>
                  </a:lnTo>
                  <a:lnTo>
                    <a:pt x="3029" y="2321"/>
                  </a:lnTo>
                  <a:lnTo>
                    <a:pt x="2980" y="2394"/>
                  </a:lnTo>
                  <a:lnTo>
                    <a:pt x="782" y="4592"/>
                  </a:lnTo>
                  <a:lnTo>
                    <a:pt x="953" y="4690"/>
                  </a:lnTo>
                  <a:lnTo>
                    <a:pt x="1100" y="4788"/>
                  </a:lnTo>
                  <a:lnTo>
                    <a:pt x="1271" y="4885"/>
                  </a:lnTo>
                  <a:lnTo>
                    <a:pt x="1466" y="4934"/>
                  </a:lnTo>
                  <a:lnTo>
                    <a:pt x="1637" y="4983"/>
                  </a:lnTo>
                  <a:lnTo>
                    <a:pt x="1808" y="5008"/>
                  </a:lnTo>
                  <a:lnTo>
                    <a:pt x="2003" y="5032"/>
                  </a:lnTo>
                  <a:lnTo>
                    <a:pt x="2174" y="5032"/>
                  </a:lnTo>
                  <a:lnTo>
                    <a:pt x="2370" y="5008"/>
                  </a:lnTo>
                  <a:lnTo>
                    <a:pt x="2541" y="4983"/>
                  </a:lnTo>
                  <a:lnTo>
                    <a:pt x="2712" y="4934"/>
                  </a:lnTo>
                  <a:lnTo>
                    <a:pt x="2907" y="4861"/>
                  </a:lnTo>
                  <a:lnTo>
                    <a:pt x="3053" y="4788"/>
                  </a:lnTo>
                  <a:lnTo>
                    <a:pt x="3224" y="4690"/>
                  </a:lnTo>
                  <a:lnTo>
                    <a:pt x="3371" y="4568"/>
                  </a:lnTo>
                  <a:lnTo>
                    <a:pt x="3517" y="4421"/>
                  </a:lnTo>
                  <a:lnTo>
                    <a:pt x="3664" y="4250"/>
                  </a:lnTo>
                  <a:lnTo>
                    <a:pt x="3835" y="4006"/>
                  </a:lnTo>
                  <a:lnTo>
                    <a:pt x="3981" y="3738"/>
                  </a:lnTo>
                  <a:lnTo>
                    <a:pt x="4128" y="3420"/>
                  </a:lnTo>
                  <a:lnTo>
                    <a:pt x="4397" y="2736"/>
                  </a:lnTo>
                  <a:lnTo>
                    <a:pt x="4641" y="1979"/>
                  </a:lnTo>
                  <a:lnTo>
                    <a:pt x="4836" y="1271"/>
                  </a:lnTo>
                  <a:lnTo>
                    <a:pt x="4983" y="660"/>
                  </a:lnTo>
                  <a:lnTo>
                    <a:pt x="5032" y="221"/>
                  </a:lnTo>
                  <a:lnTo>
                    <a:pt x="5056" y="98"/>
                  </a:lnTo>
                  <a:lnTo>
                    <a:pt x="5032" y="25"/>
                  </a:lnTo>
                  <a:lnTo>
                    <a:pt x="495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590;p36"/>
            <p:cNvSpPr/>
            <p:nvPr/>
          </p:nvSpPr>
          <p:spPr>
            <a:xfrm>
              <a:off x="2635850" y="4316150"/>
              <a:ext cx="369400" cy="475675"/>
            </a:xfrm>
            <a:custGeom>
              <a:avLst/>
              <a:gdLst/>
              <a:ahLst/>
              <a:cxnLst/>
              <a:rect l="l" t="t" r="r" b="b"/>
              <a:pathLst>
                <a:path w="14776" h="19027" extrusionOk="0">
                  <a:moveTo>
                    <a:pt x="7400" y="1"/>
                  </a:moveTo>
                  <a:lnTo>
                    <a:pt x="7254" y="25"/>
                  </a:lnTo>
                  <a:lnTo>
                    <a:pt x="7132" y="50"/>
                  </a:lnTo>
                  <a:lnTo>
                    <a:pt x="7034" y="123"/>
                  </a:lnTo>
                  <a:lnTo>
                    <a:pt x="6936" y="196"/>
                  </a:lnTo>
                  <a:lnTo>
                    <a:pt x="6863" y="294"/>
                  </a:lnTo>
                  <a:lnTo>
                    <a:pt x="6790" y="392"/>
                  </a:lnTo>
                  <a:lnTo>
                    <a:pt x="6765" y="514"/>
                  </a:lnTo>
                  <a:lnTo>
                    <a:pt x="6741" y="636"/>
                  </a:lnTo>
                  <a:lnTo>
                    <a:pt x="6741" y="4226"/>
                  </a:lnTo>
                  <a:lnTo>
                    <a:pt x="6887" y="4592"/>
                  </a:lnTo>
                  <a:lnTo>
                    <a:pt x="7009" y="4959"/>
                  </a:lnTo>
                  <a:lnTo>
                    <a:pt x="7058" y="5325"/>
                  </a:lnTo>
                  <a:lnTo>
                    <a:pt x="7083" y="5716"/>
                  </a:lnTo>
                  <a:lnTo>
                    <a:pt x="7058" y="6107"/>
                  </a:lnTo>
                  <a:lnTo>
                    <a:pt x="7009" y="6473"/>
                  </a:lnTo>
                  <a:lnTo>
                    <a:pt x="6887" y="6864"/>
                  </a:lnTo>
                  <a:lnTo>
                    <a:pt x="6741" y="7230"/>
                  </a:lnTo>
                  <a:lnTo>
                    <a:pt x="6741" y="13629"/>
                  </a:lnTo>
                  <a:lnTo>
                    <a:pt x="6203" y="13678"/>
                  </a:lnTo>
                  <a:lnTo>
                    <a:pt x="5666" y="13775"/>
                  </a:lnTo>
                  <a:lnTo>
                    <a:pt x="5153" y="13897"/>
                  </a:lnTo>
                  <a:lnTo>
                    <a:pt x="4640" y="14044"/>
                  </a:lnTo>
                  <a:lnTo>
                    <a:pt x="4152" y="14239"/>
                  </a:lnTo>
                  <a:lnTo>
                    <a:pt x="3688" y="14459"/>
                  </a:lnTo>
                  <a:lnTo>
                    <a:pt x="3224" y="14703"/>
                  </a:lnTo>
                  <a:lnTo>
                    <a:pt x="2784" y="14972"/>
                  </a:lnTo>
                  <a:lnTo>
                    <a:pt x="2369" y="15265"/>
                  </a:lnTo>
                  <a:lnTo>
                    <a:pt x="1954" y="15583"/>
                  </a:lnTo>
                  <a:lnTo>
                    <a:pt x="1588" y="15925"/>
                  </a:lnTo>
                  <a:lnTo>
                    <a:pt x="1221" y="16291"/>
                  </a:lnTo>
                  <a:lnTo>
                    <a:pt x="879" y="16682"/>
                  </a:lnTo>
                  <a:lnTo>
                    <a:pt x="562" y="17097"/>
                  </a:lnTo>
                  <a:lnTo>
                    <a:pt x="269" y="17512"/>
                  </a:lnTo>
                  <a:lnTo>
                    <a:pt x="0" y="17952"/>
                  </a:lnTo>
                  <a:lnTo>
                    <a:pt x="293" y="18074"/>
                  </a:lnTo>
                  <a:lnTo>
                    <a:pt x="611" y="18196"/>
                  </a:lnTo>
                  <a:lnTo>
                    <a:pt x="1319" y="18391"/>
                  </a:lnTo>
                  <a:lnTo>
                    <a:pt x="2125" y="18587"/>
                  </a:lnTo>
                  <a:lnTo>
                    <a:pt x="3053" y="18733"/>
                  </a:lnTo>
                  <a:lnTo>
                    <a:pt x="4030" y="18855"/>
                  </a:lnTo>
                  <a:lnTo>
                    <a:pt x="5104" y="18953"/>
                  </a:lnTo>
                  <a:lnTo>
                    <a:pt x="6228" y="19002"/>
                  </a:lnTo>
                  <a:lnTo>
                    <a:pt x="7376" y="19026"/>
                  </a:lnTo>
                  <a:lnTo>
                    <a:pt x="8548" y="19002"/>
                  </a:lnTo>
                  <a:lnTo>
                    <a:pt x="9672" y="18953"/>
                  </a:lnTo>
                  <a:lnTo>
                    <a:pt x="10746" y="18855"/>
                  </a:lnTo>
                  <a:lnTo>
                    <a:pt x="11723" y="18733"/>
                  </a:lnTo>
                  <a:lnTo>
                    <a:pt x="12651" y="18587"/>
                  </a:lnTo>
                  <a:lnTo>
                    <a:pt x="13457" y="18391"/>
                  </a:lnTo>
                  <a:lnTo>
                    <a:pt x="14165" y="18196"/>
                  </a:lnTo>
                  <a:lnTo>
                    <a:pt x="14483" y="18074"/>
                  </a:lnTo>
                  <a:lnTo>
                    <a:pt x="14776" y="17952"/>
                  </a:lnTo>
                  <a:lnTo>
                    <a:pt x="14507" y="17512"/>
                  </a:lnTo>
                  <a:lnTo>
                    <a:pt x="14214" y="17097"/>
                  </a:lnTo>
                  <a:lnTo>
                    <a:pt x="13897" y="16682"/>
                  </a:lnTo>
                  <a:lnTo>
                    <a:pt x="13555" y="16291"/>
                  </a:lnTo>
                  <a:lnTo>
                    <a:pt x="13188" y="15925"/>
                  </a:lnTo>
                  <a:lnTo>
                    <a:pt x="12822" y="15583"/>
                  </a:lnTo>
                  <a:lnTo>
                    <a:pt x="12407" y="15265"/>
                  </a:lnTo>
                  <a:lnTo>
                    <a:pt x="11992" y="14972"/>
                  </a:lnTo>
                  <a:lnTo>
                    <a:pt x="11552" y="14703"/>
                  </a:lnTo>
                  <a:lnTo>
                    <a:pt x="11088" y="14459"/>
                  </a:lnTo>
                  <a:lnTo>
                    <a:pt x="10624" y="14239"/>
                  </a:lnTo>
                  <a:lnTo>
                    <a:pt x="10136" y="14044"/>
                  </a:lnTo>
                  <a:lnTo>
                    <a:pt x="9623" y="13897"/>
                  </a:lnTo>
                  <a:lnTo>
                    <a:pt x="9110" y="13775"/>
                  </a:lnTo>
                  <a:lnTo>
                    <a:pt x="8573" y="13678"/>
                  </a:lnTo>
                  <a:lnTo>
                    <a:pt x="8035" y="13629"/>
                  </a:lnTo>
                  <a:lnTo>
                    <a:pt x="8035" y="3347"/>
                  </a:lnTo>
                  <a:lnTo>
                    <a:pt x="7913" y="3054"/>
                  </a:lnTo>
                  <a:lnTo>
                    <a:pt x="7840" y="2761"/>
                  </a:lnTo>
                  <a:lnTo>
                    <a:pt x="7791" y="2467"/>
                  </a:lnTo>
                  <a:lnTo>
                    <a:pt x="7767" y="2174"/>
                  </a:lnTo>
                  <a:lnTo>
                    <a:pt x="7791" y="1857"/>
                  </a:lnTo>
                  <a:lnTo>
                    <a:pt x="7840" y="1564"/>
                  </a:lnTo>
                  <a:lnTo>
                    <a:pt x="7913" y="1271"/>
                  </a:lnTo>
                  <a:lnTo>
                    <a:pt x="8035" y="978"/>
                  </a:lnTo>
                  <a:lnTo>
                    <a:pt x="8035" y="636"/>
                  </a:lnTo>
                  <a:lnTo>
                    <a:pt x="8011" y="514"/>
                  </a:lnTo>
                  <a:lnTo>
                    <a:pt x="7986" y="392"/>
                  </a:lnTo>
                  <a:lnTo>
                    <a:pt x="7913" y="294"/>
                  </a:lnTo>
                  <a:lnTo>
                    <a:pt x="7840" y="196"/>
                  </a:lnTo>
                  <a:lnTo>
                    <a:pt x="7742" y="123"/>
                  </a:lnTo>
                  <a:lnTo>
                    <a:pt x="7644" y="50"/>
                  </a:lnTo>
                  <a:lnTo>
                    <a:pt x="7522" y="25"/>
                  </a:lnTo>
                  <a:lnTo>
                    <a:pt x="740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591;p36"/>
            <p:cNvSpPr/>
            <p:nvPr/>
          </p:nvSpPr>
          <p:spPr>
            <a:xfrm>
              <a:off x="2624850" y="4357675"/>
              <a:ext cx="171600" cy="171600"/>
            </a:xfrm>
            <a:custGeom>
              <a:avLst/>
              <a:gdLst/>
              <a:ahLst/>
              <a:cxnLst/>
              <a:rect l="l" t="t" r="r" b="b"/>
              <a:pathLst>
                <a:path w="6864" h="6864" extrusionOk="0">
                  <a:moveTo>
                    <a:pt x="74" y="1"/>
                  </a:moveTo>
                  <a:lnTo>
                    <a:pt x="25" y="25"/>
                  </a:lnTo>
                  <a:lnTo>
                    <a:pt x="0" y="74"/>
                  </a:lnTo>
                  <a:lnTo>
                    <a:pt x="0" y="123"/>
                  </a:lnTo>
                  <a:lnTo>
                    <a:pt x="0" y="318"/>
                  </a:lnTo>
                  <a:lnTo>
                    <a:pt x="25" y="587"/>
                  </a:lnTo>
                  <a:lnTo>
                    <a:pt x="74" y="929"/>
                  </a:lnTo>
                  <a:lnTo>
                    <a:pt x="269" y="1759"/>
                  </a:lnTo>
                  <a:lnTo>
                    <a:pt x="538" y="2736"/>
                  </a:lnTo>
                  <a:lnTo>
                    <a:pt x="880" y="3737"/>
                  </a:lnTo>
                  <a:lnTo>
                    <a:pt x="1051" y="4226"/>
                  </a:lnTo>
                  <a:lnTo>
                    <a:pt x="1246" y="4690"/>
                  </a:lnTo>
                  <a:lnTo>
                    <a:pt x="1441" y="5105"/>
                  </a:lnTo>
                  <a:lnTo>
                    <a:pt x="1661" y="5496"/>
                  </a:lnTo>
                  <a:lnTo>
                    <a:pt x="1857" y="5813"/>
                  </a:lnTo>
                  <a:lnTo>
                    <a:pt x="2076" y="6057"/>
                  </a:lnTo>
                  <a:lnTo>
                    <a:pt x="2272" y="6228"/>
                  </a:lnTo>
                  <a:lnTo>
                    <a:pt x="2492" y="6399"/>
                  </a:lnTo>
                  <a:lnTo>
                    <a:pt x="2711" y="6521"/>
                  </a:lnTo>
                  <a:lnTo>
                    <a:pt x="2956" y="6644"/>
                  </a:lnTo>
                  <a:lnTo>
                    <a:pt x="3200" y="6741"/>
                  </a:lnTo>
                  <a:lnTo>
                    <a:pt x="3444" y="6815"/>
                  </a:lnTo>
                  <a:lnTo>
                    <a:pt x="3688" y="6863"/>
                  </a:lnTo>
                  <a:lnTo>
                    <a:pt x="4201" y="6863"/>
                  </a:lnTo>
                  <a:lnTo>
                    <a:pt x="4445" y="6839"/>
                  </a:lnTo>
                  <a:lnTo>
                    <a:pt x="4690" y="6815"/>
                  </a:lnTo>
                  <a:lnTo>
                    <a:pt x="4958" y="6741"/>
                  </a:lnTo>
                  <a:lnTo>
                    <a:pt x="5178" y="6644"/>
                  </a:lnTo>
                  <a:lnTo>
                    <a:pt x="5422" y="6521"/>
                  </a:lnTo>
                  <a:lnTo>
                    <a:pt x="5642" y="6399"/>
                  </a:lnTo>
                  <a:lnTo>
                    <a:pt x="5862" y="6228"/>
                  </a:lnTo>
                  <a:lnTo>
                    <a:pt x="2198" y="2565"/>
                  </a:lnTo>
                  <a:lnTo>
                    <a:pt x="2150" y="2492"/>
                  </a:lnTo>
                  <a:lnTo>
                    <a:pt x="2125" y="2394"/>
                  </a:lnTo>
                  <a:lnTo>
                    <a:pt x="2150" y="2296"/>
                  </a:lnTo>
                  <a:lnTo>
                    <a:pt x="2198" y="2199"/>
                  </a:lnTo>
                  <a:lnTo>
                    <a:pt x="2296" y="2150"/>
                  </a:lnTo>
                  <a:lnTo>
                    <a:pt x="2394" y="2125"/>
                  </a:lnTo>
                  <a:lnTo>
                    <a:pt x="2492" y="2150"/>
                  </a:lnTo>
                  <a:lnTo>
                    <a:pt x="2565" y="2199"/>
                  </a:lnTo>
                  <a:lnTo>
                    <a:pt x="6228" y="5862"/>
                  </a:lnTo>
                  <a:lnTo>
                    <a:pt x="6375" y="5642"/>
                  </a:lnTo>
                  <a:lnTo>
                    <a:pt x="6521" y="5422"/>
                  </a:lnTo>
                  <a:lnTo>
                    <a:pt x="6643" y="5203"/>
                  </a:lnTo>
                  <a:lnTo>
                    <a:pt x="6741" y="4958"/>
                  </a:lnTo>
                  <a:lnTo>
                    <a:pt x="6814" y="4714"/>
                  </a:lnTo>
                  <a:lnTo>
                    <a:pt x="6839" y="4446"/>
                  </a:lnTo>
                  <a:lnTo>
                    <a:pt x="6863" y="4201"/>
                  </a:lnTo>
                  <a:lnTo>
                    <a:pt x="6863" y="3933"/>
                  </a:lnTo>
                  <a:lnTo>
                    <a:pt x="6839" y="3688"/>
                  </a:lnTo>
                  <a:lnTo>
                    <a:pt x="6814" y="3444"/>
                  </a:lnTo>
                  <a:lnTo>
                    <a:pt x="6741" y="3200"/>
                  </a:lnTo>
                  <a:lnTo>
                    <a:pt x="6643" y="2956"/>
                  </a:lnTo>
                  <a:lnTo>
                    <a:pt x="6521" y="2711"/>
                  </a:lnTo>
                  <a:lnTo>
                    <a:pt x="6399" y="2492"/>
                  </a:lnTo>
                  <a:lnTo>
                    <a:pt x="6228" y="2272"/>
                  </a:lnTo>
                  <a:lnTo>
                    <a:pt x="6057" y="2076"/>
                  </a:lnTo>
                  <a:lnTo>
                    <a:pt x="5813" y="1857"/>
                  </a:lnTo>
                  <a:lnTo>
                    <a:pt x="5496" y="1661"/>
                  </a:lnTo>
                  <a:lnTo>
                    <a:pt x="5105" y="1466"/>
                  </a:lnTo>
                  <a:lnTo>
                    <a:pt x="4690" y="1246"/>
                  </a:lnTo>
                  <a:lnTo>
                    <a:pt x="4226" y="1051"/>
                  </a:lnTo>
                  <a:lnTo>
                    <a:pt x="3737" y="880"/>
                  </a:lnTo>
                  <a:lnTo>
                    <a:pt x="2736" y="538"/>
                  </a:lnTo>
                  <a:lnTo>
                    <a:pt x="1759" y="269"/>
                  </a:lnTo>
                  <a:lnTo>
                    <a:pt x="928" y="74"/>
                  </a:lnTo>
                  <a:lnTo>
                    <a:pt x="587" y="25"/>
                  </a:lnTo>
                  <a:lnTo>
                    <a:pt x="31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899;p37"/>
          <p:cNvGrpSpPr/>
          <p:nvPr/>
        </p:nvGrpSpPr>
        <p:grpSpPr>
          <a:xfrm>
            <a:off x="209642" y="2899915"/>
            <a:ext cx="578898" cy="550755"/>
            <a:chOff x="2595501" y="3253725"/>
            <a:chExt cx="720141" cy="580739"/>
          </a:xfrm>
        </p:grpSpPr>
        <p:sp>
          <p:nvSpPr>
            <p:cNvPr id="27" name="Google Shape;900;p37"/>
            <p:cNvSpPr/>
            <p:nvPr/>
          </p:nvSpPr>
          <p:spPr>
            <a:xfrm>
              <a:off x="2595501" y="3269807"/>
              <a:ext cx="416349" cy="273171"/>
            </a:xfrm>
            <a:custGeom>
              <a:avLst/>
              <a:gdLst/>
              <a:ahLst/>
              <a:cxnLst/>
              <a:rect l="l" t="t" r="r" b="b"/>
              <a:pathLst>
                <a:path w="722" h="472" extrusionOk="0">
                  <a:moveTo>
                    <a:pt x="250" y="429"/>
                  </a:moveTo>
                  <a:cubicBezTo>
                    <a:pt x="250" y="413"/>
                    <a:pt x="258" y="398"/>
                    <a:pt x="270" y="388"/>
                  </a:cubicBezTo>
                  <a:cubicBezTo>
                    <a:pt x="289" y="372"/>
                    <a:pt x="315" y="364"/>
                    <a:pt x="344" y="365"/>
                  </a:cubicBezTo>
                  <a:cubicBezTo>
                    <a:pt x="373" y="364"/>
                    <a:pt x="399" y="372"/>
                    <a:pt x="418" y="388"/>
                  </a:cubicBezTo>
                  <a:cubicBezTo>
                    <a:pt x="431" y="398"/>
                    <a:pt x="438" y="413"/>
                    <a:pt x="438" y="429"/>
                  </a:cubicBezTo>
                  <a:cubicBezTo>
                    <a:pt x="438" y="446"/>
                    <a:pt x="430" y="461"/>
                    <a:pt x="417" y="472"/>
                  </a:cubicBezTo>
                  <a:cubicBezTo>
                    <a:pt x="598" y="472"/>
                    <a:pt x="598" y="472"/>
                    <a:pt x="598" y="472"/>
                  </a:cubicBezTo>
                  <a:cubicBezTo>
                    <a:pt x="606" y="472"/>
                    <a:pt x="613" y="465"/>
                    <a:pt x="613" y="457"/>
                  </a:cubicBezTo>
                  <a:cubicBezTo>
                    <a:pt x="613" y="457"/>
                    <a:pt x="613" y="457"/>
                    <a:pt x="613" y="457"/>
                  </a:cubicBezTo>
                  <a:cubicBezTo>
                    <a:pt x="613" y="457"/>
                    <a:pt x="613" y="457"/>
                    <a:pt x="613" y="457"/>
                  </a:cubicBezTo>
                  <a:cubicBezTo>
                    <a:pt x="613" y="320"/>
                    <a:pt x="613" y="320"/>
                    <a:pt x="613" y="320"/>
                  </a:cubicBezTo>
                  <a:cubicBezTo>
                    <a:pt x="615" y="315"/>
                    <a:pt x="619" y="310"/>
                    <a:pt x="624" y="310"/>
                  </a:cubicBezTo>
                  <a:cubicBezTo>
                    <a:pt x="635" y="310"/>
                    <a:pt x="645" y="310"/>
                    <a:pt x="651" y="319"/>
                  </a:cubicBezTo>
                  <a:cubicBezTo>
                    <a:pt x="655" y="325"/>
                    <a:pt x="657" y="331"/>
                    <a:pt x="661" y="336"/>
                  </a:cubicBezTo>
                  <a:cubicBezTo>
                    <a:pt x="671" y="353"/>
                    <a:pt x="693" y="355"/>
                    <a:pt x="705" y="340"/>
                  </a:cubicBezTo>
                  <a:cubicBezTo>
                    <a:pt x="718" y="325"/>
                    <a:pt x="722" y="303"/>
                    <a:pt x="722" y="283"/>
                  </a:cubicBezTo>
                  <a:cubicBezTo>
                    <a:pt x="722" y="263"/>
                    <a:pt x="718" y="242"/>
                    <a:pt x="705" y="227"/>
                  </a:cubicBezTo>
                  <a:cubicBezTo>
                    <a:pt x="693" y="211"/>
                    <a:pt x="671" y="213"/>
                    <a:pt x="661" y="230"/>
                  </a:cubicBezTo>
                  <a:cubicBezTo>
                    <a:pt x="657" y="235"/>
                    <a:pt x="655" y="241"/>
                    <a:pt x="651" y="247"/>
                  </a:cubicBezTo>
                  <a:cubicBezTo>
                    <a:pt x="645" y="256"/>
                    <a:pt x="635" y="256"/>
                    <a:pt x="624" y="256"/>
                  </a:cubicBezTo>
                  <a:cubicBezTo>
                    <a:pt x="619" y="256"/>
                    <a:pt x="615" y="251"/>
                    <a:pt x="613" y="247"/>
                  </a:cubicBezTo>
                  <a:cubicBezTo>
                    <a:pt x="613" y="104"/>
                    <a:pt x="613" y="104"/>
                    <a:pt x="613" y="104"/>
                  </a:cubicBezTo>
                  <a:cubicBezTo>
                    <a:pt x="613" y="96"/>
                    <a:pt x="609" y="89"/>
                    <a:pt x="602" y="85"/>
                  </a:cubicBezTo>
                  <a:cubicBezTo>
                    <a:pt x="600" y="84"/>
                    <a:pt x="598" y="82"/>
                    <a:pt x="595" y="81"/>
                  </a:cubicBezTo>
                  <a:cubicBezTo>
                    <a:pt x="520" y="29"/>
                    <a:pt x="437" y="0"/>
                    <a:pt x="345" y="0"/>
                  </a:cubicBezTo>
                  <a:cubicBezTo>
                    <a:pt x="147" y="9"/>
                    <a:pt x="0" y="128"/>
                    <a:pt x="25" y="345"/>
                  </a:cubicBezTo>
                  <a:cubicBezTo>
                    <a:pt x="29" y="385"/>
                    <a:pt x="37" y="424"/>
                    <a:pt x="49" y="461"/>
                  </a:cubicBezTo>
                  <a:cubicBezTo>
                    <a:pt x="52" y="467"/>
                    <a:pt x="57" y="472"/>
                    <a:pt x="64" y="472"/>
                  </a:cubicBezTo>
                  <a:cubicBezTo>
                    <a:pt x="271" y="472"/>
                    <a:pt x="271" y="472"/>
                    <a:pt x="271" y="472"/>
                  </a:cubicBezTo>
                  <a:cubicBezTo>
                    <a:pt x="258" y="461"/>
                    <a:pt x="250" y="446"/>
                    <a:pt x="250" y="4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901;p37"/>
            <p:cNvSpPr/>
            <p:nvPr/>
          </p:nvSpPr>
          <p:spPr>
            <a:xfrm>
              <a:off x="2903528" y="3560177"/>
              <a:ext cx="374670" cy="273617"/>
            </a:xfrm>
            <a:custGeom>
              <a:avLst/>
              <a:gdLst/>
              <a:ahLst/>
              <a:cxnLst/>
              <a:rect l="l" t="t" r="r" b="b"/>
              <a:pathLst>
                <a:path w="650" h="473" extrusionOk="0">
                  <a:moveTo>
                    <a:pt x="455" y="42"/>
                  </a:moveTo>
                  <a:cubicBezTo>
                    <a:pt x="455" y="58"/>
                    <a:pt x="448" y="74"/>
                    <a:pt x="435" y="84"/>
                  </a:cubicBezTo>
                  <a:cubicBezTo>
                    <a:pt x="417" y="100"/>
                    <a:pt x="391" y="108"/>
                    <a:pt x="361" y="107"/>
                  </a:cubicBezTo>
                  <a:cubicBezTo>
                    <a:pt x="332" y="108"/>
                    <a:pt x="306" y="100"/>
                    <a:pt x="288" y="84"/>
                  </a:cubicBezTo>
                  <a:cubicBezTo>
                    <a:pt x="275" y="74"/>
                    <a:pt x="268" y="58"/>
                    <a:pt x="268" y="42"/>
                  </a:cubicBezTo>
                  <a:cubicBezTo>
                    <a:pt x="268" y="26"/>
                    <a:pt x="275" y="11"/>
                    <a:pt x="289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16" y="0"/>
                    <a:pt x="109" y="7"/>
                    <a:pt x="109" y="15"/>
                  </a:cubicBezTo>
                  <a:cubicBezTo>
                    <a:pt x="109" y="181"/>
                    <a:pt x="109" y="181"/>
                    <a:pt x="109" y="181"/>
                  </a:cubicBezTo>
                  <a:cubicBezTo>
                    <a:pt x="107" y="186"/>
                    <a:pt x="104" y="190"/>
                    <a:pt x="98" y="191"/>
                  </a:cubicBezTo>
                  <a:cubicBezTo>
                    <a:pt x="88" y="191"/>
                    <a:pt x="78" y="191"/>
                    <a:pt x="71" y="181"/>
                  </a:cubicBezTo>
                  <a:cubicBezTo>
                    <a:pt x="68" y="176"/>
                    <a:pt x="65" y="170"/>
                    <a:pt x="62" y="164"/>
                  </a:cubicBezTo>
                  <a:cubicBezTo>
                    <a:pt x="51" y="148"/>
                    <a:pt x="30" y="146"/>
                    <a:pt x="17" y="161"/>
                  </a:cubicBezTo>
                  <a:cubicBezTo>
                    <a:pt x="5" y="176"/>
                    <a:pt x="0" y="198"/>
                    <a:pt x="1" y="218"/>
                  </a:cubicBezTo>
                  <a:cubicBezTo>
                    <a:pt x="0" y="238"/>
                    <a:pt x="5" y="259"/>
                    <a:pt x="17" y="274"/>
                  </a:cubicBezTo>
                  <a:cubicBezTo>
                    <a:pt x="30" y="289"/>
                    <a:pt x="51" y="288"/>
                    <a:pt x="62" y="271"/>
                  </a:cubicBezTo>
                  <a:cubicBezTo>
                    <a:pt x="65" y="265"/>
                    <a:pt x="68" y="259"/>
                    <a:pt x="71" y="254"/>
                  </a:cubicBezTo>
                  <a:cubicBezTo>
                    <a:pt x="78" y="244"/>
                    <a:pt x="88" y="244"/>
                    <a:pt x="98" y="245"/>
                  </a:cubicBezTo>
                  <a:cubicBezTo>
                    <a:pt x="104" y="245"/>
                    <a:pt x="107" y="250"/>
                    <a:pt x="109" y="254"/>
                  </a:cubicBezTo>
                  <a:cubicBezTo>
                    <a:pt x="109" y="457"/>
                    <a:pt x="109" y="457"/>
                    <a:pt x="109" y="457"/>
                  </a:cubicBezTo>
                  <a:cubicBezTo>
                    <a:pt x="109" y="466"/>
                    <a:pt x="118" y="473"/>
                    <a:pt x="127" y="470"/>
                  </a:cubicBezTo>
                  <a:cubicBezTo>
                    <a:pt x="132" y="468"/>
                    <a:pt x="138" y="466"/>
                    <a:pt x="143" y="464"/>
                  </a:cubicBezTo>
                  <a:cubicBezTo>
                    <a:pt x="264" y="406"/>
                    <a:pt x="377" y="334"/>
                    <a:pt x="477" y="243"/>
                  </a:cubicBezTo>
                  <a:cubicBezTo>
                    <a:pt x="549" y="178"/>
                    <a:pt x="607" y="105"/>
                    <a:pt x="646" y="21"/>
                  </a:cubicBezTo>
                  <a:cubicBezTo>
                    <a:pt x="650" y="11"/>
                    <a:pt x="643" y="0"/>
                    <a:pt x="632" y="0"/>
                  </a:cubicBezTo>
                  <a:cubicBezTo>
                    <a:pt x="434" y="0"/>
                    <a:pt x="434" y="0"/>
                    <a:pt x="434" y="0"/>
                  </a:cubicBezTo>
                  <a:cubicBezTo>
                    <a:pt x="448" y="11"/>
                    <a:pt x="455" y="26"/>
                    <a:pt x="455" y="4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902;p37"/>
            <p:cNvSpPr/>
            <p:nvPr/>
          </p:nvSpPr>
          <p:spPr>
            <a:xfrm>
              <a:off x="2635397" y="3497189"/>
              <a:ext cx="313600" cy="337276"/>
            </a:xfrm>
            <a:custGeom>
              <a:avLst/>
              <a:gdLst/>
              <a:ahLst/>
              <a:cxnLst/>
              <a:rect l="l" t="t" r="r" b="b"/>
              <a:pathLst>
                <a:path w="544" h="583" extrusionOk="0">
                  <a:moveTo>
                    <a:pt x="502" y="420"/>
                  </a:moveTo>
                  <a:cubicBezTo>
                    <a:pt x="486" y="420"/>
                    <a:pt x="471" y="413"/>
                    <a:pt x="460" y="400"/>
                  </a:cubicBezTo>
                  <a:cubicBezTo>
                    <a:pt x="445" y="382"/>
                    <a:pt x="436" y="356"/>
                    <a:pt x="437" y="327"/>
                  </a:cubicBezTo>
                  <a:cubicBezTo>
                    <a:pt x="436" y="298"/>
                    <a:pt x="445" y="271"/>
                    <a:pt x="460" y="253"/>
                  </a:cubicBezTo>
                  <a:cubicBezTo>
                    <a:pt x="471" y="240"/>
                    <a:pt x="486" y="233"/>
                    <a:pt x="502" y="233"/>
                  </a:cubicBezTo>
                  <a:cubicBezTo>
                    <a:pt x="518" y="233"/>
                    <a:pt x="534" y="241"/>
                    <a:pt x="544" y="254"/>
                  </a:cubicBezTo>
                  <a:cubicBezTo>
                    <a:pt x="544" y="124"/>
                    <a:pt x="544" y="124"/>
                    <a:pt x="544" y="124"/>
                  </a:cubicBezTo>
                  <a:cubicBezTo>
                    <a:pt x="544" y="116"/>
                    <a:pt x="537" y="109"/>
                    <a:pt x="529" y="109"/>
                  </a:cubicBezTo>
                  <a:cubicBezTo>
                    <a:pt x="312" y="109"/>
                    <a:pt x="312" y="109"/>
                    <a:pt x="312" y="109"/>
                  </a:cubicBezTo>
                  <a:cubicBezTo>
                    <a:pt x="307" y="107"/>
                    <a:pt x="302" y="103"/>
                    <a:pt x="302" y="98"/>
                  </a:cubicBezTo>
                  <a:cubicBezTo>
                    <a:pt x="302" y="87"/>
                    <a:pt x="302" y="78"/>
                    <a:pt x="311" y="71"/>
                  </a:cubicBezTo>
                  <a:cubicBezTo>
                    <a:pt x="317" y="67"/>
                    <a:pt x="323" y="65"/>
                    <a:pt x="328" y="61"/>
                  </a:cubicBezTo>
                  <a:cubicBezTo>
                    <a:pt x="345" y="51"/>
                    <a:pt x="347" y="30"/>
                    <a:pt x="332" y="17"/>
                  </a:cubicBezTo>
                  <a:cubicBezTo>
                    <a:pt x="317" y="5"/>
                    <a:pt x="295" y="0"/>
                    <a:pt x="275" y="0"/>
                  </a:cubicBezTo>
                  <a:cubicBezTo>
                    <a:pt x="255" y="0"/>
                    <a:pt x="234" y="5"/>
                    <a:pt x="219" y="17"/>
                  </a:cubicBezTo>
                  <a:cubicBezTo>
                    <a:pt x="203" y="30"/>
                    <a:pt x="205" y="51"/>
                    <a:pt x="222" y="61"/>
                  </a:cubicBezTo>
                  <a:cubicBezTo>
                    <a:pt x="227" y="65"/>
                    <a:pt x="233" y="67"/>
                    <a:pt x="239" y="71"/>
                  </a:cubicBezTo>
                  <a:cubicBezTo>
                    <a:pt x="248" y="78"/>
                    <a:pt x="248" y="87"/>
                    <a:pt x="248" y="98"/>
                  </a:cubicBezTo>
                  <a:cubicBezTo>
                    <a:pt x="248" y="103"/>
                    <a:pt x="243" y="107"/>
                    <a:pt x="239" y="109"/>
                  </a:cubicBezTo>
                  <a:cubicBezTo>
                    <a:pt x="19" y="109"/>
                    <a:pt x="19" y="109"/>
                    <a:pt x="19" y="109"/>
                  </a:cubicBezTo>
                  <a:cubicBezTo>
                    <a:pt x="8" y="109"/>
                    <a:pt x="0" y="120"/>
                    <a:pt x="5" y="130"/>
                  </a:cubicBezTo>
                  <a:cubicBezTo>
                    <a:pt x="18" y="157"/>
                    <a:pt x="32" y="183"/>
                    <a:pt x="50" y="208"/>
                  </a:cubicBezTo>
                  <a:cubicBezTo>
                    <a:pt x="170" y="381"/>
                    <a:pt x="338" y="493"/>
                    <a:pt x="525" y="579"/>
                  </a:cubicBezTo>
                  <a:cubicBezTo>
                    <a:pt x="525" y="579"/>
                    <a:pt x="525" y="579"/>
                    <a:pt x="525" y="579"/>
                  </a:cubicBezTo>
                  <a:cubicBezTo>
                    <a:pt x="534" y="583"/>
                    <a:pt x="544" y="576"/>
                    <a:pt x="544" y="567"/>
                  </a:cubicBezTo>
                  <a:cubicBezTo>
                    <a:pt x="544" y="399"/>
                    <a:pt x="544" y="399"/>
                    <a:pt x="544" y="399"/>
                  </a:cubicBezTo>
                  <a:cubicBezTo>
                    <a:pt x="534" y="413"/>
                    <a:pt x="518" y="420"/>
                    <a:pt x="502" y="42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903;p37"/>
            <p:cNvSpPr/>
            <p:nvPr/>
          </p:nvSpPr>
          <p:spPr>
            <a:xfrm>
              <a:off x="2966382" y="3253725"/>
              <a:ext cx="349261" cy="352241"/>
            </a:xfrm>
            <a:custGeom>
              <a:avLst/>
              <a:gdLst/>
              <a:ahLst/>
              <a:cxnLst/>
              <a:rect l="l" t="t" r="r" b="b"/>
              <a:pathLst>
                <a:path w="606" h="609" extrusionOk="0">
                  <a:moveTo>
                    <a:pt x="397" y="49"/>
                  </a:moveTo>
                  <a:cubicBezTo>
                    <a:pt x="262" y="0"/>
                    <a:pt x="137" y="39"/>
                    <a:pt x="19" y="109"/>
                  </a:cubicBezTo>
                  <a:cubicBezTo>
                    <a:pt x="17" y="110"/>
                    <a:pt x="15" y="111"/>
                    <a:pt x="13" y="112"/>
                  </a:cubicBezTo>
                  <a:cubicBezTo>
                    <a:pt x="5" y="116"/>
                    <a:pt x="0" y="124"/>
                    <a:pt x="0" y="132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11" y="225"/>
                    <a:pt x="26" y="217"/>
                    <a:pt x="43" y="217"/>
                  </a:cubicBezTo>
                  <a:cubicBezTo>
                    <a:pt x="59" y="217"/>
                    <a:pt x="74" y="225"/>
                    <a:pt x="85" y="237"/>
                  </a:cubicBezTo>
                  <a:cubicBezTo>
                    <a:pt x="100" y="256"/>
                    <a:pt x="108" y="282"/>
                    <a:pt x="108" y="311"/>
                  </a:cubicBezTo>
                  <a:cubicBezTo>
                    <a:pt x="108" y="340"/>
                    <a:pt x="100" y="366"/>
                    <a:pt x="85" y="385"/>
                  </a:cubicBezTo>
                  <a:cubicBezTo>
                    <a:pt x="74" y="398"/>
                    <a:pt x="59" y="405"/>
                    <a:pt x="43" y="405"/>
                  </a:cubicBezTo>
                  <a:cubicBezTo>
                    <a:pt x="26" y="405"/>
                    <a:pt x="11" y="397"/>
                    <a:pt x="0" y="384"/>
                  </a:cubicBezTo>
                  <a:cubicBezTo>
                    <a:pt x="0" y="485"/>
                    <a:pt x="0" y="485"/>
                    <a:pt x="0" y="485"/>
                  </a:cubicBezTo>
                  <a:cubicBezTo>
                    <a:pt x="0" y="493"/>
                    <a:pt x="7" y="500"/>
                    <a:pt x="15" y="500"/>
                  </a:cubicBezTo>
                  <a:cubicBezTo>
                    <a:pt x="216" y="500"/>
                    <a:pt x="216" y="500"/>
                    <a:pt x="216" y="500"/>
                  </a:cubicBezTo>
                  <a:cubicBezTo>
                    <a:pt x="221" y="502"/>
                    <a:pt x="225" y="505"/>
                    <a:pt x="225" y="511"/>
                  </a:cubicBezTo>
                  <a:cubicBezTo>
                    <a:pt x="226" y="521"/>
                    <a:pt x="226" y="531"/>
                    <a:pt x="216" y="538"/>
                  </a:cubicBezTo>
                  <a:cubicBezTo>
                    <a:pt x="211" y="541"/>
                    <a:pt x="205" y="544"/>
                    <a:pt x="199" y="547"/>
                  </a:cubicBezTo>
                  <a:cubicBezTo>
                    <a:pt x="183" y="558"/>
                    <a:pt x="181" y="579"/>
                    <a:pt x="196" y="592"/>
                  </a:cubicBezTo>
                  <a:cubicBezTo>
                    <a:pt x="211" y="604"/>
                    <a:pt x="233" y="609"/>
                    <a:pt x="252" y="609"/>
                  </a:cubicBezTo>
                  <a:cubicBezTo>
                    <a:pt x="272" y="609"/>
                    <a:pt x="294" y="604"/>
                    <a:pt x="309" y="592"/>
                  </a:cubicBezTo>
                  <a:cubicBezTo>
                    <a:pt x="324" y="579"/>
                    <a:pt x="322" y="558"/>
                    <a:pt x="306" y="547"/>
                  </a:cubicBezTo>
                  <a:cubicBezTo>
                    <a:pt x="300" y="544"/>
                    <a:pt x="294" y="541"/>
                    <a:pt x="289" y="538"/>
                  </a:cubicBezTo>
                  <a:cubicBezTo>
                    <a:pt x="279" y="531"/>
                    <a:pt x="279" y="521"/>
                    <a:pt x="279" y="511"/>
                  </a:cubicBezTo>
                  <a:cubicBezTo>
                    <a:pt x="280" y="505"/>
                    <a:pt x="284" y="502"/>
                    <a:pt x="289" y="500"/>
                  </a:cubicBezTo>
                  <a:cubicBezTo>
                    <a:pt x="547" y="500"/>
                    <a:pt x="547" y="500"/>
                    <a:pt x="547" y="500"/>
                  </a:cubicBezTo>
                  <a:cubicBezTo>
                    <a:pt x="554" y="500"/>
                    <a:pt x="559" y="496"/>
                    <a:pt x="561" y="490"/>
                  </a:cubicBezTo>
                  <a:cubicBezTo>
                    <a:pt x="574" y="451"/>
                    <a:pt x="583" y="411"/>
                    <a:pt x="588" y="368"/>
                  </a:cubicBezTo>
                  <a:cubicBezTo>
                    <a:pt x="606" y="217"/>
                    <a:pt x="540" y="101"/>
                    <a:pt x="397" y="4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681" y="53483"/>
            <a:ext cx="1397708" cy="139770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86680" y="2205643"/>
            <a:ext cx="3235609" cy="239890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632857" y="5157515"/>
            <a:ext cx="5094514" cy="3160191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30388" y="1373588"/>
            <a:ext cx="3526387" cy="261448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910890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6"/>
          <p:cNvSpPr txBox="1">
            <a:spLocks noGrp="1"/>
          </p:cNvSpPr>
          <p:nvPr>
            <p:ph type="title"/>
          </p:nvPr>
        </p:nvSpPr>
        <p:spPr>
          <a:xfrm>
            <a:off x="691200" y="359229"/>
            <a:ext cx="7761600" cy="903514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ctr"/>
            <a:r>
              <a:rPr lang="ru-RU" sz="4000" kern="1200" dirty="0" smtClean="0">
                <a:solidFill>
                  <a:srgbClr val="002060"/>
                </a:solidFill>
                <a:latin typeface="Calibri"/>
                <a:ea typeface="+mj-ea"/>
                <a:cs typeface="+mj-cs"/>
              </a:rPr>
              <a:t>Военно-патриотическое направление</a:t>
            </a:r>
            <a:endParaRPr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00" name="Google Shape;100;p16"/>
          <p:cNvSpPr txBox="1">
            <a:spLocks noGrp="1"/>
          </p:cNvSpPr>
          <p:nvPr>
            <p:ph type="body" idx="1"/>
          </p:nvPr>
        </p:nvSpPr>
        <p:spPr>
          <a:xfrm>
            <a:off x="691199" y="4334281"/>
            <a:ext cx="8353048" cy="45719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76200" lvl="0" indent="0" algn="l" rtl="0">
              <a:spcBef>
                <a:spcPts val="600"/>
              </a:spcBef>
              <a:spcAft>
                <a:spcPts val="0"/>
              </a:spcAft>
              <a:buSzPts val="2400"/>
              <a:buNone/>
            </a:pPr>
            <a:endParaRPr dirty="0"/>
          </a:p>
        </p:txBody>
      </p:sp>
      <p:sp>
        <p:nvSpPr>
          <p:cNvPr id="101" name="Google Shape;101;p16"/>
          <p:cNvSpPr txBox="1">
            <a:spLocks noGrp="1"/>
          </p:cNvSpPr>
          <p:nvPr>
            <p:ph type="sldNum" idx="12"/>
          </p:nvPr>
        </p:nvSpPr>
        <p:spPr>
          <a:xfrm>
            <a:off x="8556775" y="4758433"/>
            <a:ext cx="548700" cy="30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16</a:t>
            </a:fld>
            <a:endParaRPr/>
          </a:p>
        </p:txBody>
      </p:sp>
      <p:grpSp>
        <p:nvGrpSpPr>
          <p:cNvPr id="5" name="Google Shape;578;p36"/>
          <p:cNvGrpSpPr/>
          <p:nvPr/>
        </p:nvGrpSpPr>
        <p:grpSpPr>
          <a:xfrm>
            <a:off x="154161" y="2288812"/>
            <a:ext cx="501485" cy="457588"/>
            <a:chOff x="570875" y="4322250"/>
            <a:chExt cx="443300" cy="443325"/>
          </a:xfrm>
        </p:grpSpPr>
        <p:sp>
          <p:nvSpPr>
            <p:cNvPr id="6" name="Google Shape;579;p36"/>
            <p:cNvSpPr/>
            <p:nvPr/>
          </p:nvSpPr>
          <p:spPr>
            <a:xfrm>
              <a:off x="570875" y="4322250"/>
              <a:ext cx="443300" cy="443325"/>
            </a:xfrm>
            <a:custGeom>
              <a:avLst/>
              <a:gdLst/>
              <a:ahLst/>
              <a:cxnLst/>
              <a:rect l="l" t="t" r="r" b="b"/>
              <a:pathLst>
                <a:path w="17732" h="17733" extrusionOk="0">
                  <a:moveTo>
                    <a:pt x="13091" y="2712"/>
                  </a:moveTo>
                  <a:lnTo>
                    <a:pt x="13286" y="2736"/>
                  </a:lnTo>
                  <a:lnTo>
                    <a:pt x="13506" y="2785"/>
                  </a:lnTo>
                  <a:lnTo>
                    <a:pt x="13702" y="2858"/>
                  </a:lnTo>
                  <a:lnTo>
                    <a:pt x="13873" y="2956"/>
                  </a:lnTo>
                  <a:lnTo>
                    <a:pt x="14068" y="3054"/>
                  </a:lnTo>
                  <a:lnTo>
                    <a:pt x="14239" y="3176"/>
                  </a:lnTo>
                  <a:lnTo>
                    <a:pt x="14410" y="3323"/>
                  </a:lnTo>
                  <a:lnTo>
                    <a:pt x="14556" y="3493"/>
                  </a:lnTo>
                  <a:lnTo>
                    <a:pt x="14679" y="3664"/>
                  </a:lnTo>
                  <a:lnTo>
                    <a:pt x="14776" y="3860"/>
                  </a:lnTo>
                  <a:lnTo>
                    <a:pt x="14874" y="4031"/>
                  </a:lnTo>
                  <a:lnTo>
                    <a:pt x="14947" y="4226"/>
                  </a:lnTo>
                  <a:lnTo>
                    <a:pt x="14996" y="4446"/>
                  </a:lnTo>
                  <a:lnTo>
                    <a:pt x="15021" y="4641"/>
                  </a:lnTo>
                  <a:lnTo>
                    <a:pt x="15021" y="4861"/>
                  </a:lnTo>
                  <a:lnTo>
                    <a:pt x="15021" y="5057"/>
                  </a:lnTo>
                  <a:lnTo>
                    <a:pt x="14996" y="5252"/>
                  </a:lnTo>
                  <a:lnTo>
                    <a:pt x="14947" y="5472"/>
                  </a:lnTo>
                  <a:lnTo>
                    <a:pt x="14874" y="5667"/>
                  </a:lnTo>
                  <a:lnTo>
                    <a:pt x="14776" y="5838"/>
                  </a:lnTo>
                  <a:lnTo>
                    <a:pt x="14679" y="6033"/>
                  </a:lnTo>
                  <a:lnTo>
                    <a:pt x="14556" y="6204"/>
                  </a:lnTo>
                  <a:lnTo>
                    <a:pt x="14410" y="6375"/>
                  </a:lnTo>
                  <a:lnTo>
                    <a:pt x="13433" y="7328"/>
                  </a:lnTo>
                  <a:lnTo>
                    <a:pt x="13311" y="7426"/>
                  </a:lnTo>
                  <a:lnTo>
                    <a:pt x="13189" y="7499"/>
                  </a:lnTo>
                  <a:lnTo>
                    <a:pt x="13042" y="7548"/>
                  </a:lnTo>
                  <a:lnTo>
                    <a:pt x="12871" y="7572"/>
                  </a:lnTo>
                  <a:lnTo>
                    <a:pt x="12725" y="7548"/>
                  </a:lnTo>
                  <a:lnTo>
                    <a:pt x="12578" y="7499"/>
                  </a:lnTo>
                  <a:lnTo>
                    <a:pt x="12456" y="7426"/>
                  </a:lnTo>
                  <a:lnTo>
                    <a:pt x="12334" y="7328"/>
                  </a:lnTo>
                  <a:lnTo>
                    <a:pt x="10405" y="5398"/>
                  </a:lnTo>
                  <a:lnTo>
                    <a:pt x="10307" y="5276"/>
                  </a:lnTo>
                  <a:lnTo>
                    <a:pt x="10234" y="5154"/>
                  </a:lnTo>
                  <a:lnTo>
                    <a:pt x="10185" y="5008"/>
                  </a:lnTo>
                  <a:lnTo>
                    <a:pt x="10160" y="4861"/>
                  </a:lnTo>
                  <a:lnTo>
                    <a:pt x="10185" y="4690"/>
                  </a:lnTo>
                  <a:lnTo>
                    <a:pt x="10234" y="4544"/>
                  </a:lnTo>
                  <a:lnTo>
                    <a:pt x="10307" y="4422"/>
                  </a:lnTo>
                  <a:lnTo>
                    <a:pt x="10405" y="4299"/>
                  </a:lnTo>
                  <a:lnTo>
                    <a:pt x="11357" y="3323"/>
                  </a:lnTo>
                  <a:lnTo>
                    <a:pt x="11528" y="3176"/>
                  </a:lnTo>
                  <a:lnTo>
                    <a:pt x="11699" y="3054"/>
                  </a:lnTo>
                  <a:lnTo>
                    <a:pt x="11894" y="2956"/>
                  </a:lnTo>
                  <a:lnTo>
                    <a:pt x="12065" y="2858"/>
                  </a:lnTo>
                  <a:lnTo>
                    <a:pt x="12261" y="2785"/>
                  </a:lnTo>
                  <a:lnTo>
                    <a:pt x="12481" y="2736"/>
                  </a:lnTo>
                  <a:lnTo>
                    <a:pt x="12676" y="2712"/>
                  </a:lnTo>
                  <a:close/>
                  <a:moveTo>
                    <a:pt x="8377" y="8867"/>
                  </a:moveTo>
                  <a:lnTo>
                    <a:pt x="8475" y="8891"/>
                  </a:lnTo>
                  <a:lnTo>
                    <a:pt x="8548" y="8915"/>
                  </a:lnTo>
                  <a:lnTo>
                    <a:pt x="8646" y="8964"/>
                  </a:lnTo>
                  <a:lnTo>
                    <a:pt x="8719" y="9013"/>
                  </a:lnTo>
                  <a:lnTo>
                    <a:pt x="8768" y="9086"/>
                  </a:lnTo>
                  <a:lnTo>
                    <a:pt x="8817" y="9184"/>
                  </a:lnTo>
                  <a:lnTo>
                    <a:pt x="8841" y="9257"/>
                  </a:lnTo>
                  <a:lnTo>
                    <a:pt x="8866" y="9355"/>
                  </a:lnTo>
                  <a:lnTo>
                    <a:pt x="8841" y="9453"/>
                  </a:lnTo>
                  <a:lnTo>
                    <a:pt x="8817" y="9550"/>
                  </a:lnTo>
                  <a:lnTo>
                    <a:pt x="8768" y="9624"/>
                  </a:lnTo>
                  <a:lnTo>
                    <a:pt x="8719" y="9697"/>
                  </a:lnTo>
                  <a:lnTo>
                    <a:pt x="6179" y="12237"/>
                  </a:lnTo>
                  <a:lnTo>
                    <a:pt x="6106" y="12310"/>
                  </a:lnTo>
                  <a:lnTo>
                    <a:pt x="6033" y="12359"/>
                  </a:lnTo>
                  <a:lnTo>
                    <a:pt x="5935" y="12383"/>
                  </a:lnTo>
                  <a:lnTo>
                    <a:pt x="5740" y="12383"/>
                  </a:lnTo>
                  <a:lnTo>
                    <a:pt x="5642" y="12359"/>
                  </a:lnTo>
                  <a:lnTo>
                    <a:pt x="5569" y="12310"/>
                  </a:lnTo>
                  <a:lnTo>
                    <a:pt x="5496" y="12237"/>
                  </a:lnTo>
                  <a:lnTo>
                    <a:pt x="5422" y="12164"/>
                  </a:lnTo>
                  <a:lnTo>
                    <a:pt x="5373" y="12090"/>
                  </a:lnTo>
                  <a:lnTo>
                    <a:pt x="5349" y="11993"/>
                  </a:lnTo>
                  <a:lnTo>
                    <a:pt x="5349" y="11895"/>
                  </a:lnTo>
                  <a:lnTo>
                    <a:pt x="5349" y="11797"/>
                  </a:lnTo>
                  <a:lnTo>
                    <a:pt x="5373" y="11700"/>
                  </a:lnTo>
                  <a:lnTo>
                    <a:pt x="5422" y="11626"/>
                  </a:lnTo>
                  <a:lnTo>
                    <a:pt x="5496" y="11553"/>
                  </a:lnTo>
                  <a:lnTo>
                    <a:pt x="8036" y="9013"/>
                  </a:lnTo>
                  <a:lnTo>
                    <a:pt x="8109" y="8964"/>
                  </a:lnTo>
                  <a:lnTo>
                    <a:pt x="8182" y="8915"/>
                  </a:lnTo>
                  <a:lnTo>
                    <a:pt x="8280" y="8891"/>
                  </a:lnTo>
                  <a:lnTo>
                    <a:pt x="8377" y="8867"/>
                  </a:lnTo>
                  <a:close/>
                  <a:moveTo>
                    <a:pt x="14825" y="1"/>
                  </a:moveTo>
                  <a:lnTo>
                    <a:pt x="14288" y="25"/>
                  </a:lnTo>
                  <a:lnTo>
                    <a:pt x="13751" y="50"/>
                  </a:lnTo>
                  <a:lnTo>
                    <a:pt x="13213" y="123"/>
                  </a:lnTo>
                  <a:lnTo>
                    <a:pt x="12676" y="245"/>
                  </a:lnTo>
                  <a:lnTo>
                    <a:pt x="12163" y="367"/>
                  </a:lnTo>
                  <a:lnTo>
                    <a:pt x="11675" y="538"/>
                  </a:lnTo>
                  <a:lnTo>
                    <a:pt x="11235" y="758"/>
                  </a:lnTo>
                  <a:lnTo>
                    <a:pt x="11015" y="856"/>
                  </a:lnTo>
                  <a:lnTo>
                    <a:pt x="10844" y="1002"/>
                  </a:lnTo>
                  <a:lnTo>
                    <a:pt x="10649" y="1124"/>
                  </a:lnTo>
                  <a:lnTo>
                    <a:pt x="10502" y="1271"/>
                  </a:lnTo>
                  <a:lnTo>
                    <a:pt x="5544" y="6229"/>
                  </a:lnTo>
                  <a:lnTo>
                    <a:pt x="391" y="6229"/>
                  </a:lnTo>
                  <a:lnTo>
                    <a:pt x="245" y="6253"/>
                  </a:lnTo>
                  <a:lnTo>
                    <a:pt x="147" y="6278"/>
                  </a:lnTo>
                  <a:lnTo>
                    <a:pt x="49" y="6327"/>
                  </a:lnTo>
                  <a:lnTo>
                    <a:pt x="0" y="6400"/>
                  </a:lnTo>
                  <a:lnTo>
                    <a:pt x="0" y="6473"/>
                  </a:lnTo>
                  <a:lnTo>
                    <a:pt x="25" y="6571"/>
                  </a:lnTo>
                  <a:lnTo>
                    <a:pt x="74" y="6668"/>
                  </a:lnTo>
                  <a:lnTo>
                    <a:pt x="171" y="6791"/>
                  </a:lnTo>
                  <a:lnTo>
                    <a:pt x="2589" y="9184"/>
                  </a:lnTo>
                  <a:lnTo>
                    <a:pt x="2272" y="9502"/>
                  </a:lnTo>
                  <a:lnTo>
                    <a:pt x="953" y="9746"/>
                  </a:lnTo>
                  <a:lnTo>
                    <a:pt x="806" y="9795"/>
                  </a:lnTo>
                  <a:lnTo>
                    <a:pt x="684" y="9843"/>
                  </a:lnTo>
                  <a:lnTo>
                    <a:pt x="611" y="9941"/>
                  </a:lnTo>
                  <a:lnTo>
                    <a:pt x="562" y="10014"/>
                  </a:lnTo>
                  <a:lnTo>
                    <a:pt x="562" y="10112"/>
                  </a:lnTo>
                  <a:lnTo>
                    <a:pt x="586" y="10234"/>
                  </a:lnTo>
                  <a:lnTo>
                    <a:pt x="635" y="10332"/>
                  </a:lnTo>
                  <a:lnTo>
                    <a:pt x="733" y="10454"/>
                  </a:lnTo>
                  <a:lnTo>
                    <a:pt x="7278" y="16999"/>
                  </a:lnTo>
                  <a:lnTo>
                    <a:pt x="7401" y="17097"/>
                  </a:lnTo>
                  <a:lnTo>
                    <a:pt x="7498" y="17146"/>
                  </a:lnTo>
                  <a:lnTo>
                    <a:pt x="7620" y="17170"/>
                  </a:lnTo>
                  <a:lnTo>
                    <a:pt x="7718" y="17170"/>
                  </a:lnTo>
                  <a:lnTo>
                    <a:pt x="7791" y="17122"/>
                  </a:lnTo>
                  <a:lnTo>
                    <a:pt x="7889" y="17048"/>
                  </a:lnTo>
                  <a:lnTo>
                    <a:pt x="7938" y="16926"/>
                  </a:lnTo>
                  <a:lnTo>
                    <a:pt x="7987" y="16780"/>
                  </a:lnTo>
                  <a:lnTo>
                    <a:pt x="8231" y="15461"/>
                  </a:lnTo>
                  <a:lnTo>
                    <a:pt x="8548" y="15143"/>
                  </a:lnTo>
                  <a:lnTo>
                    <a:pt x="10942" y="17561"/>
                  </a:lnTo>
                  <a:lnTo>
                    <a:pt x="11064" y="17659"/>
                  </a:lnTo>
                  <a:lnTo>
                    <a:pt x="11162" y="17708"/>
                  </a:lnTo>
                  <a:lnTo>
                    <a:pt x="11259" y="17732"/>
                  </a:lnTo>
                  <a:lnTo>
                    <a:pt x="11333" y="17732"/>
                  </a:lnTo>
                  <a:lnTo>
                    <a:pt x="11406" y="17683"/>
                  </a:lnTo>
                  <a:lnTo>
                    <a:pt x="11455" y="17586"/>
                  </a:lnTo>
                  <a:lnTo>
                    <a:pt x="11479" y="17488"/>
                  </a:lnTo>
                  <a:lnTo>
                    <a:pt x="11504" y="17341"/>
                  </a:lnTo>
                  <a:lnTo>
                    <a:pt x="11504" y="12188"/>
                  </a:lnTo>
                  <a:lnTo>
                    <a:pt x="16461" y="7230"/>
                  </a:lnTo>
                  <a:lnTo>
                    <a:pt x="16608" y="7084"/>
                  </a:lnTo>
                  <a:lnTo>
                    <a:pt x="16730" y="6888"/>
                  </a:lnTo>
                  <a:lnTo>
                    <a:pt x="16877" y="6693"/>
                  </a:lnTo>
                  <a:lnTo>
                    <a:pt x="16974" y="6498"/>
                  </a:lnTo>
                  <a:lnTo>
                    <a:pt x="17194" y="6058"/>
                  </a:lnTo>
                  <a:lnTo>
                    <a:pt x="17365" y="5569"/>
                  </a:lnTo>
                  <a:lnTo>
                    <a:pt x="17487" y="5057"/>
                  </a:lnTo>
                  <a:lnTo>
                    <a:pt x="17609" y="4519"/>
                  </a:lnTo>
                  <a:lnTo>
                    <a:pt x="17683" y="3982"/>
                  </a:lnTo>
                  <a:lnTo>
                    <a:pt x="17707" y="3445"/>
                  </a:lnTo>
                  <a:lnTo>
                    <a:pt x="17731" y="2907"/>
                  </a:lnTo>
                  <a:lnTo>
                    <a:pt x="17731" y="2419"/>
                  </a:lnTo>
                  <a:lnTo>
                    <a:pt x="17707" y="1955"/>
                  </a:lnTo>
                  <a:lnTo>
                    <a:pt x="17658" y="1515"/>
                  </a:lnTo>
                  <a:lnTo>
                    <a:pt x="17585" y="1149"/>
                  </a:lnTo>
                  <a:lnTo>
                    <a:pt x="17512" y="831"/>
                  </a:lnTo>
                  <a:lnTo>
                    <a:pt x="17414" y="587"/>
                  </a:lnTo>
                  <a:lnTo>
                    <a:pt x="17341" y="489"/>
                  </a:lnTo>
                  <a:lnTo>
                    <a:pt x="17292" y="441"/>
                  </a:lnTo>
                  <a:lnTo>
                    <a:pt x="17243" y="392"/>
                  </a:lnTo>
                  <a:lnTo>
                    <a:pt x="17145" y="318"/>
                  </a:lnTo>
                  <a:lnTo>
                    <a:pt x="16901" y="221"/>
                  </a:lnTo>
                  <a:lnTo>
                    <a:pt x="16584" y="148"/>
                  </a:lnTo>
                  <a:lnTo>
                    <a:pt x="16217" y="74"/>
                  </a:lnTo>
                  <a:lnTo>
                    <a:pt x="15778" y="25"/>
                  </a:lnTo>
                  <a:lnTo>
                    <a:pt x="1531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580;p36"/>
            <p:cNvSpPr/>
            <p:nvPr/>
          </p:nvSpPr>
          <p:spPr>
            <a:xfrm>
              <a:off x="597725" y="4665400"/>
              <a:ext cx="73300" cy="73300"/>
            </a:xfrm>
            <a:custGeom>
              <a:avLst/>
              <a:gdLst/>
              <a:ahLst/>
              <a:cxnLst/>
              <a:rect l="l" t="t" r="r" b="b"/>
              <a:pathLst>
                <a:path w="2932" h="2932" extrusionOk="0">
                  <a:moveTo>
                    <a:pt x="2028" y="1"/>
                  </a:moveTo>
                  <a:lnTo>
                    <a:pt x="1857" y="25"/>
                  </a:lnTo>
                  <a:lnTo>
                    <a:pt x="1686" y="74"/>
                  </a:lnTo>
                  <a:lnTo>
                    <a:pt x="1515" y="147"/>
                  </a:lnTo>
                  <a:lnTo>
                    <a:pt x="1369" y="269"/>
                  </a:lnTo>
                  <a:lnTo>
                    <a:pt x="1222" y="489"/>
                  </a:lnTo>
                  <a:lnTo>
                    <a:pt x="1002" y="831"/>
                  </a:lnTo>
                  <a:lnTo>
                    <a:pt x="563" y="1735"/>
                  </a:lnTo>
                  <a:lnTo>
                    <a:pt x="172" y="2565"/>
                  </a:lnTo>
                  <a:lnTo>
                    <a:pt x="1" y="2932"/>
                  </a:lnTo>
                  <a:lnTo>
                    <a:pt x="1" y="2932"/>
                  </a:lnTo>
                  <a:lnTo>
                    <a:pt x="367" y="2761"/>
                  </a:lnTo>
                  <a:lnTo>
                    <a:pt x="1198" y="2370"/>
                  </a:lnTo>
                  <a:lnTo>
                    <a:pt x="2101" y="1930"/>
                  </a:lnTo>
                  <a:lnTo>
                    <a:pt x="2443" y="1710"/>
                  </a:lnTo>
                  <a:lnTo>
                    <a:pt x="2663" y="1564"/>
                  </a:lnTo>
                  <a:lnTo>
                    <a:pt x="2785" y="1417"/>
                  </a:lnTo>
                  <a:lnTo>
                    <a:pt x="2858" y="1246"/>
                  </a:lnTo>
                  <a:lnTo>
                    <a:pt x="2907" y="1075"/>
                  </a:lnTo>
                  <a:lnTo>
                    <a:pt x="2932" y="904"/>
                  </a:lnTo>
                  <a:lnTo>
                    <a:pt x="2907" y="733"/>
                  </a:lnTo>
                  <a:lnTo>
                    <a:pt x="2858" y="562"/>
                  </a:lnTo>
                  <a:lnTo>
                    <a:pt x="2785" y="416"/>
                  </a:lnTo>
                  <a:lnTo>
                    <a:pt x="2663" y="269"/>
                  </a:lnTo>
                  <a:lnTo>
                    <a:pt x="2517" y="147"/>
                  </a:lnTo>
                  <a:lnTo>
                    <a:pt x="2370" y="74"/>
                  </a:lnTo>
                  <a:lnTo>
                    <a:pt x="2199" y="25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581;p36"/>
            <p:cNvSpPr/>
            <p:nvPr/>
          </p:nvSpPr>
          <p:spPr>
            <a:xfrm>
              <a:off x="654525" y="4708150"/>
              <a:ext cx="47025" cy="47025"/>
            </a:xfrm>
            <a:custGeom>
              <a:avLst/>
              <a:gdLst/>
              <a:ahLst/>
              <a:cxnLst/>
              <a:rect l="l" t="t" r="r" b="b"/>
              <a:pathLst>
                <a:path w="1881" h="1881" extrusionOk="0">
                  <a:moveTo>
                    <a:pt x="1124" y="0"/>
                  </a:moveTo>
                  <a:lnTo>
                    <a:pt x="977" y="25"/>
                  </a:lnTo>
                  <a:lnTo>
                    <a:pt x="831" y="74"/>
                  </a:lnTo>
                  <a:lnTo>
                    <a:pt x="709" y="147"/>
                  </a:lnTo>
                  <a:lnTo>
                    <a:pt x="586" y="245"/>
                  </a:lnTo>
                  <a:lnTo>
                    <a:pt x="464" y="391"/>
                  </a:lnTo>
                  <a:lnTo>
                    <a:pt x="367" y="611"/>
                  </a:lnTo>
                  <a:lnTo>
                    <a:pt x="269" y="880"/>
                  </a:lnTo>
                  <a:lnTo>
                    <a:pt x="171" y="1173"/>
                  </a:lnTo>
                  <a:lnTo>
                    <a:pt x="49" y="1686"/>
                  </a:lnTo>
                  <a:lnTo>
                    <a:pt x="0" y="1881"/>
                  </a:lnTo>
                  <a:lnTo>
                    <a:pt x="0" y="1881"/>
                  </a:lnTo>
                  <a:lnTo>
                    <a:pt x="220" y="1857"/>
                  </a:lnTo>
                  <a:lnTo>
                    <a:pt x="733" y="1710"/>
                  </a:lnTo>
                  <a:lnTo>
                    <a:pt x="1002" y="1637"/>
                  </a:lnTo>
                  <a:lnTo>
                    <a:pt x="1270" y="1539"/>
                  </a:lnTo>
                  <a:lnTo>
                    <a:pt x="1515" y="1417"/>
                  </a:lnTo>
                  <a:lnTo>
                    <a:pt x="1661" y="1319"/>
                  </a:lnTo>
                  <a:lnTo>
                    <a:pt x="1759" y="1197"/>
                  </a:lnTo>
                  <a:lnTo>
                    <a:pt x="1832" y="1051"/>
                  </a:lnTo>
                  <a:lnTo>
                    <a:pt x="1881" y="928"/>
                  </a:lnTo>
                  <a:lnTo>
                    <a:pt x="1881" y="782"/>
                  </a:lnTo>
                  <a:lnTo>
                    <a:pt x="1881" y="635"/>
                  </a:lnTo>
                  <a:lnTo>
                    <a:pt x="1832" y="489"/>
                  </a:lnTo>
                  <a:lnTo>
                    <a:pt x="1759" y="367"/>
                  </a:lnTo>
                  <a:lnTo>
                    <a:pt x="1661" y="245"/>
                  </a:lnTo>
                  <a:lnTo>
                    <a:pt x="1539" y="147"/>
                  </a:lnTo>
                  <a:lnTo>
                    <a:pt x="1417" y="74"/>
                  </a:lnTo>
                  <a:lnTo>
                    <a:pt x="1270" y="25"/>
                  </a:lnTo>
                  <a:lnTo>
                    <a:pt x="112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582;p36"/>
            <p:cNvSpPr/>
            <p:nvPr/>
          </p:nvSpPr>
          <p:spPr>
            <a:xfrm>
              <a:off x="581250" y="4634875"/>
              <a:ext cx="47050" cy="47050"/>
            </a:xfrm>
            <a:custGeom>
              <a:avLst/>
              <a:gdLst/>
              <a:ahLst/>
              <a:cxnLst/>
              <a:rect l="l" t="t" r="r" b="b"/>
              <a:pathLst>
                <a:path w="1882" h="1882" extrusionOk="0">
                  <a:moveTo>
                    <a:pt x="953" y="1"/>
                  </a:moveTo>
                  <a:lnTo>
                    <a:pt x="831" y="49"/>
                  </a:lnTo>
                  <a:lnTo>
                    <a:pt x="684" y="123"/>
                  </a:lnTo>
                  <a:lnTo>
                    <a:pt x="562" y="220"/>
                  </a:lnTo>
                  <a:lnTo>
                    <a:pt x="465" y="367"/>
                  </a:lnTo>
                  <a:lnTo>
                    <a:pt x="342" y="611"/>
                  </a:lnTo>
                  <a:lnTo>
                    <a:pt x="245" y="880"/>
                  </a:lnTo>
                  <a:lnTo>
                    <a:pt x="171" y="1148"/>
                  </a:lnTo>
                  <a:lnTo>
                    <a:pt x="25" y="1661"/>
                  </a:lnTo>
                  <a:lnTo>
                    <a:pt x="1" y="1881"/>
                  </a:lnTo>
                  <a:lnTo>
                    <a:pt x="196" y="1832"/>
                  </a:lnTo>
                  <a:lnTo>
                    <a:pt x="709" y="1710"/>
                  </a:lnTo>
                  <a:lnTo>
                    <a:pt x="1002" y="1613"/>
                  </a:lnTo>
                  <a:lnTo>
                    <a:pt x="1271" y="1515"/>
                  </a:lnTo>
                  <a:lnTo>
                    <a:pt x="1490" y="1417"/>
                  </a:lnTo>
                  <a:lnTo>
                    <a:pt x="1637" y="1295"/>
                  </a:lnTo>
                  <a:lnTo>
                    <a:pt x="1735" y="1173"/>
                  </a:lnTo>
                  <a:lnTo>
                    <a:pt x="1808" y="1051"/>
                  </a:lnTo>
                  <a:lnTo>
                    <a:pt x="1857" y="904"/>
                  </a:lnTo>
                  <a:lnTo>
                    <a:pt x="1881" y="758"/>
                  </a:lnTo>
                  <a:lnTo>
                    <a:pt x="1857" y="611"/>
                  </a:lnTo>
                  <a:lnTo>
                    <a:pt x="1808" y="465"/>
                  </a:lnTo>
                  <a:lnTo>
                    <a:pt x="1735" y="343"/>
                  </a:lnTo>
                  <a:lnTo>
                    <a:pt x="1637" y="220"/>
                  </a:lnTo>
                  <a:lnTo>
                    <a:pt x="1515" y="123"/>
                  </a:lnTo>
                  <a:lnTo>
                    <a:pt x="1393" y="49"/>
                  </a:lnTo>
                  <a:lnTo>
                    <a:pt x="12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-1811396" y="4604544"/>
            <a:ext cx="36420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👪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150" y="3610669"/>
            <a:ext cx="537039" cy="396942"/>
          </a:xfrm>
          <a:prstGeom prst="rect">
            <a:avLst/>
          </a:prstGeom>
        </p:spPr>
      </p:pic>
      <p:grpSp>
        <p:nvGrpSpPr>
          <p:cNvPr id="22" name="Google Shape;588;p36"/>
          <p:cNvGrpSpPr/>
          <p:nvPr/>
        </p:nvGrpSpPr>
        <p:grpSpPr>
          <a:xfrm>
            <a:off x="278204" y="1521741"/>
            <a:ext cx="387969" cy="524104"/>
            <a:chOff x="2624850" y="4296000"/>
            <a:chExt cx="380400" cy="495825"/>
          </a:xfrm>
        </p:grpSpPr>
        <p:sp>
          <p:nvSpPr>
            <p:cNvPr id="23" name="Google Shape;589;p36"/>
            <p:cNvSpPr/>
            <p:nvPr/>
          </p:nvSpPr>
          <p:spPr>
            <a:xfrm>
              <a:off x="2845875" y="4296000"/>
              <a:ext cx="126425" cy="125800"/>
            </a:xfrm>
            <a:custGeom>
              <a:avLst/>
              <a:gdLst/>
              <a:ahLst/>
              <a:cxnLst/>
              <a:rect l="l" t="t" r="r" b="b"/>
              <a:pathLst>
                <a:path w="5057" h="5032" extrusionOk="0">
                  <a:moveTo>
                    <a:pt x="4812" y="1"/>
                  </a:moveTo>
                  <a:lnTo>
                    <a:pt x="4372" y="74"/>
                  </a:lnTo>
                  <a:lnTo>
                    <a:pt x="3762" y="196"/>
                  </a:lnTo>
                  <a:lnTo>
                    <a:pt x="3053" y="392"/>
                  </a:lnTo>
                  <a:lnTo>
                    <a:pt x="2321" y="636"/>
                  </a:lnTo>
                  <a:lnTo>
                    <a:pt x="1612" y="929"/>
                  </a:lnTo>
                  <a:lnTo>
                    <a:pt x="1295" y="1075"/>
                  </a:lnTo>
                  <a:lnTo>
                    <a:pt x="1026" y="1222"/>
                  </a:lnTo>
                  <a:lnTo>
                    <a:pt x="782" y="1368"/>
                  </a:lnTo>
                  <a:lnTo>
                    <a:pt x="611" y="1515"/>
                  </a:lnTo>
                  <a:lnTo>
                    <a:pt x="489" y="1662"/>
                  </a:lnTo>
                  <a:lnTo>
                    <a:pt x="367" y="1808"/>
                  </a:lnTo>
                  <a:lnTo>
                    <a:pt x="269" y="1979"/>
                  </a:lnTo>
                  <a:lnTo>
                    <a:pt x="172" y="2150"/>
                  </a:lnTo>
                  <a:lnTo>
                    <a:pt x="123" y="2321"/>
                  </a:lnTo>
                  <a:lnTo>
                    <a:pt x="74" y="2492"/>
                  </a:lnTo>
                  <a:lnTo>
                    <a:pt x="25" y="2687"/>
                  </a:lnTo>
                  <a:lnTo>
                    <a:pt x="1" y="2858"/>
                  </a:lnTo>
                  <a:lnTo>
                    <a:pt x="1" y="3054"/>
                  </a:lnTo>
                  <a:lnTo>
                    <a:pt x="25" y="3225"/>
                  </a:lnTo>
                  <a:lnTo>
                    <a:pt x="49" y="3420"/>
                  </a:lnTo>
                  <a:lnTo>
                    <a:pt x="98" y="3591"/>
                  </a:lnTo>
                  <a:lnTo>
                    <a:pt x="172" y="3762"/>
                  </a:lnTo>
                  <a:lnTo>
                    <a:pt x="245" y="3933"/>
                  </a:lnTo>
                  <a:lnTo>
                    <a:pt x="342" y="4104"/>
                  </a:lnTo>
                  <a:lnTo>
                    <a:pt x="440" y="4250"/>
                  </a:lnTo>
                  <a:lnTo>
                    <a:pt x="2638" y="2052"/>
                  </a:lnTo>
                  <a:lnTo>
                    <a:pt x="2736" y="2003"/>
                  </a:lnTo>
                  <a:lnTo>
                    <a:pt x="2809" y="1979"/>
                  </a:lnTo>
                  <a:lnTo>
                    <a:pt x="2907" y="2003"/>
                  </a:lnTo>
                  <a:lnTo>
                    <a:pt x="2980" y="2052"/>
                  </a:lnTo>
                  <a:lnTo>
                    <a:pt x="3029" y="2126"/>
                  </a:lnTo>
                  <a:lnTo>
                    <a:pt x="3053" y="2223"/>
                  </a:lnTo>
                  <a:lnTo>
                    <a:pt x="3029" y="2321"/>
                  </a:lnTo>
                  <a:lnTo>
                    <a:pt x="2980" y="2394"/>
                  </a:lnTo>
                  <a:lnTo>
                    <a:pt x="782" y="4592"/>
                  </a:lnTo>
                  <a:lnTo>
                    <a:pt x="953" y="4690"/>
                  </a:lnTo>
                  <a:lnTo>
                    <a:pt x="1100" y="4788"/>
                  </a:lnTo>
                  <a:lnTo>
                    <a:pt x="1271" y="4885"/>
                  </a:lnTo>
                  <a:lnTo>
                    <a:pt x="1466" y="4934"/>
                  </a:lnTo>
                  <a:lnTo>
                    <a:pt x="1637" y="4983"/>
                  </a:lnTo>
                  <a:lnTo>
                    <a:pt x="1808" y="5008"/>
                  </a:lnTo>
                  <a:lnTo>
                    <a:pt x="2003" y="5032"/>
                  </a:lnTo>
                  <a:lnTo>
                    <a:pt x="2174" y="5032"/>
                  </a:lnTo>
                  <a:lnTo>
                    <a:pt x="2370" y="5008"/>
                  </a:lnTo>
                  <a:lnTo>
                    <a:pt x="2541" y="4983"/>
                  </a:lnTo>
                  <a:lnTo>
                    <a:pt x="2712" y="4934"/>
                  </a:lnTo>
                  <a:lnTo>
                    <a:pt x="2907" y="4861"/>
                  </a:lnTo>
                  <a:lnTo>
                    <a:pt x="3053" y="4788"/>
                  </a:lnTo>
                  <a:lnTo>
                    <a:pt x="3224" y="4690"/>
                  </a:lnTo>
                  <a:lnTo>
                    <a:pt x="3371" y="4568"/>
                  </a:lnTo>
                  <a:lnTo>
                    <a:pt x="3517" y="4421"/>
                  </a:lnTo>
                  <a:lnTo>
                    <a:pt x="3664" y="4250"/>
                  </a:lnTo>
                  <a:lnTo>
                    <a:pt x="3835" y="4006"/>
                  </a:lnTo>
                  <a:lnTo>
                    <a:pt x="3981" y="3738"/>
                  </a:lnTo>
                  <a:lnTo>
                    <a:pt x="4128" y="3420"/>
                  </a:lnTo>
                  <a:lnTo>
                    <a:pt x="4397" y="2736"/>
                  </a:lnTo>
                  <a:lnTo>
                    <a:pt x="4641" y="1979"/>
                  </a:lnTo>
                  <a:lnTo>
                    <a:pt x="4836" y="1271"/>
                  </a:lnTo>
                  <a:lnTo>
                    <a:pt x="4983" y="660"/>
                  </a:lnTo>
                  <a:lnTo>
                    <a:pt x="5032" y="221"/>
                  </a:lnTo>
                  <a:lnTo>
                    <a:pt x="5056" y="98"/>
                  </a:lnTo>
                  <a:lnTo>
                    <a:pt x="5032" y="25"/>
                  </a:lnTo>
                  <a:lnTo>
                    <a:pt x="495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590;p36"/>
            <p:cNvSpPr/>
            <p:nvPr/>
          </p:nvSpPr>
          <p:spPr>
            <a:xfrm>
              <a:off x="2635850" y="4316150"/>
              <a:ext cx="369400" cy="475675"/>
            </a:xfrm>
            <a:custGeom>
              <a:avLst/>
              <a:gdLst/>
              <a:ahLst/>
              <a:cxnLst/>
              <a:rect l="l" t="t" r="r" b="b"/>
              <a:pathLst>
                <a:path w="14776" h="19027" extrusionOk="0">
                  <a:moveTo>
                    <a:pt x="7400" y="1"/>
                  </a:moveTo>
                  <a:lnTo>
                    <a:pt x="7254" y="25"/>
                  </a:lnTo>
                  <a:lnTo>
                    <a:pt x="7132" y="50"/>
                  </a:lnTo>
                  <a:lnTo>
                    <a:pt x="7034" y="123"/>
                  </a:lnTo>
                  <a:lnTo>
                    <a:pt x="6936" y="196"/>
                  </a:lnTo>
                  <a:lnTo>
                    <a:pt x="6863" y="294"/>
                  </a:lnTo>
                  <a:lnTo>
                    <a:pt x="6790" y="392"/>
                  </a:lnTo>
                  <a:lnTo>
                    <a:pt x="6765" y="514"/>
                  </a:lnTo>
                  <a:lnTo>
                    <a:pt x="6741" y="636"/>
                  </a:lnTo>
                  <a:lnTo>
                    <a:pt x="6741" y="4226"/>
                  </a:lnTo>
                  <a:lnTo>
                    <a:pt x="6887" y="4592"/>
                  </a:lnTo>
                  <a:lnTo>
                    <a:pt x="7009" y="4959"/>
                  </a:lnTo>
                  <a:lnTo>
                    <a:pt x="7058" y="5325"/>
                  </a:lnTo>
                  <a:lnTo>
                    <a:pt x="7083" y="5716"/>
                  </a:lnTo>
                  <a:lnTo>
                    <a:pt x="7058" y="6107"/>
                  </a:lnTo>
                  <a:lnTo>
                    <a:pt x="7009" y="6473"/>
                  </a:lnTo>
                  <a:lnTo>
                    <a:pt x="6887" y="6864"/>
                  </a:lnTo>
                  <a:lnTo>
                    <a:pt x="6741" y="7230"/>
                  </a:lnTo>
                  <a:lnTo>
                    <a:pt x="6741" y="13629"/>
                  </a:lnTo>
                  <a:lnTo>
                    <a:pt x="6203" y="13678"/>
                  </a:lnTo>
                  <a:lnTo>
                    <a:pt x="5666" y="13775"/>
                  </a:lnTo>
                  <a:lnTo>
                    <a:pt x="5153" y="13897"/>
                  </a:lnTo>
                  <a:lnTo>
                    <a:pt x="4640" y="14044"/>
                  </a:lnTo>
                  <a:lnTo>
                    <a:pt x="4152" y="14239"/>
                  </a:lnTo>
                  <a:lnTo>
                    <a:pt x="3688" y="14459"/>
                  </a:lnTo>
                  <a:lnTo>
                    <a:pt x="3224" y="14703"/>
                  </a:lnTo>
                  <a:lnTo>
                    <a:pt x="2784" y="14972"/>
                  </a:lnTo>
                  <a:lnTo>
                    <a:pt x="2369" y="15265"/>
                  </a:lnTo>
                  <a:lnTo>
                    <a:pt x="1954" y="15583"/>
                  </a:lnTo>
                  <a:lnTo>
                    <a:pt x="1588" y="15925"/>
                  </a:lnTo>
                  <a:lnTo>
                    <a:pt x="1221" y="16291"/>
                  </a:lnTo>
                  <a:lnTo>
                    <a:pt x="879" y="16682"/>
                  </a:lnTo>
                  <a:lnTo>
                    <a:pt x="562" y="17097"/>
                  </a:lnTo>
                  <a:lnTo>
                    <a:pt x="269" y="17512"/>
                  </a:lnTo>
                  <a:lnTo>
                    <a:pt x="0" y="17952"/>
                  </a:lnTo>
                  <a:lnTo>
                    <a:pt x="293" y="18074"/>
                  </a:lnTo>
                  <a:lnTo>
                    <a:pt x="611" y="18196"/>
                  </a:lnTo>
                  <a:lnTo>
                    <a:pt x="1319" y="18391"/>
                  </a:lnTo>
                  <a:lnTo>
                    <a:pt x="2125" y="18587"/>
                  </a:lnTo>
                  <a:lnTo>
                    <a:pt x="3053" y="18733"/>
                  </a:lnTo>
                  <a:lnTo>
                    <a:pt x="4030" y="18855"/>
                  </a:lnTo>
                  <a:lnTo>
                    <a:pt x="5104" y="18953"/>
                  </a:lnTo>
                  <a:lnTo>
                    <a:pt x="6228" y="19002"/>
                  </a:lnTo>
                  <a:lnTo>
                    <a:pt x="7376" y="19026"/>
                  </a:lnTo>
                  <a:lnTo>
                    <a:pt x="8548" y="19002"/>
                  </a:lnTo>
                  <a:lnTo>
                    <a:pt x="9672" y="18953"/>
                  </a:lnTo>
                  <a:lnTo>
                    <a:pt x="10746" y="18855"/>
                  </a:lnTo>
                  <a:lnTo>
                    <a:pt x="11723" y="18733"/>
                  </a:lnTo>
                  <a:lnTo>
                    <a:pt x="12651" y="18587"/>
                  </a:lnTo>
                  <a:lnTo>
                    <a:pt x="13457" y="18391"/>
                  </a:lnTo>
                  <a:lnTo>
                    <a:pt x="14165" y="18196"/>
                  </a:lnTo>
                  <a:lnTo>
                    <a:pt x="14483" y="18074"/>
                  </a:lnTo>
                  <a:lnTo>
                    <a:pt x="14776" y="17952"/>
                  </a:lnTo>
                  <a:lnTo>
                    <a:pt x="14507" y="17512"/>
                  </a:lnTo>
                  <a:lnTo>
                    <a:pt x="14214" y="17097"/>
                  </a:lnTo>
                  <a:lnTo>
                    <a:pt x="13897" y="16682"/>
                  </a:lnTo>
                  <a:lnTo>
                    <a:pt x="13555" y="16291"/>
                  </a:lnTo>
                  <a:lnTo>
                    <a:pt x="13188" y="15925"/>
                  </a:lnTo>
                  <a:lnTo>
                    <a:pt x="12822" y="15583"/>
                  </a:lnTo>
                  <a:lnTo>
                    <a:pt x="12407" y="15265"/>
                  </a:lnTo>
                  <a:lnTo>
                    <a:pt x="11992" y="14972"/>
                  </a:lnTo>
                  <a:lnTo>
                    <a:pt x="11552" y="14703"/>
                  </a:lnTo>
                  <a:lnTo>
                    <a:pt x="11088" y="14459"/>
                  </a:lnTo>
                  <a:lnTo>
                    <a:pt x="10624" y="14239"/>
                  </a:lnTo>
                  <a:lnTo>
                    <a:pt x="10136" y="14044"/>
                  </a:lnTo>
                  <a:lnTo>
                    <a:pt x="9623" y="13897"/>
                  </a:lnTo>
                  <a:lnTo>
                    <a:pt x="9110" y="13775"/>
                  </a:lnTo>
                  <a:lnTo>
                    <a:pt x="8573" y="13678"/>
                  </a:lnTo>
                  <a:lnTo>
                    <a:pt x="8035" y="13629"/>
                  </a:lnTo>
                  <a:lnTo>
                    <a:pt x="8035" y="3347"/>
                  </a:lnTo>
                  <a:lnTo>
                    <a:pt x="7913" y="3054"/>
                  </a:lnTo>
                  <a:lnTo>
                    <a:pt x="7840" y="2761"/>
                  </a:lnTo>
                  <a:lnTo>
                    <a:pt x="7791" y="2467"/>
                  </a:lnTo>
                  <a:lnTo>
                    <a:pt x="7767" y="2174"/>
                  </a:lnTo>
                  <a:lnTo>
                    <a:pt x="7791" y="1857"/>
                  </a:lnTo>
                  <a:lnTo>
                    <a:pt x="7840" y="1564"/>
                  </a:lnTo>
                  <a:lnTo>
                    <a:pt x="7913" y="1271"/>
                  </a:lnTo>
                  <a:lnTo>
                    <a:pt x="8035" y="978"/>
                  </a:lnTo>
                  <a:lnTo>
                    <a:pt x="8035" y="636"/>
                  </a:lnTo>
                  <a:lnTo>
                    <a:pt x="8011" y="514"/>
                  </a:lnTo>
                  <a:lnTo>
                    <a:pt x="7986" y="392"/>
                  </a:lnTo>
                  <a:lnTo>
                    <a:pt x="7913" y="294"/>
                  </a:lnTo>
                  <a:lnTo>
                    <a:pt x="7840" y="196"/>
                  </a:lnTo>
                  <a:lnTo>
                    <a:pt x="7742" y="123"/>
                  </a:lnTo>
                  <a:lnTo>
                    <a:pt x="7644" y="50"/>
                  </a:lnTo>
                  <a:lnTo>
                    <a:pt x="7522" y="25"/>
                  </a:lnTo>
                  <a:lnTo>
                    <a:pt x="740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591;p36"/>
            <p:cNvSpPr/>
            <p:nvPr/>
          </p:nvSpPr>
          <p:spPr>
            <a:xfrm>
              <a:off x="2624850" y="4357675"/>
              <a:ext cx="171600" cy="171600"/>
            </a:xfrm>
            <a:custGeom>
              <a:avLst/>
              <a:gdLst/>
              <a:ahLst/>
              <a:cxnLst/>
              <a:rect l="l" t="t" r="r" b="b"/>
              <a:pathLst>
                <a:path w="6864" h="6864" extrusionOk="0">
                  <a:moveTo>
                    <a:pt x="74" y="1"/>
                  </a:moveTo>
                  <a:lnTo>
                    <a:pt x="25" y="25"/>
                  </a:lnTo>
                  <a:lnTo>
                    <a:pt x="0" y="74"/>
                  </a:lnTo>
                  <a:lnTo>
                    <a:pt x="0" y="123"/>
                  </a:lnTo>
                  <a:lnTo>
                    <a:pt x="0" y="318"/>
                  </a:lnTo>
                  <a:lnTo>
                    <a:pt x="25" y="587"/>
                  </a:lnTo>
                  <a:lnTo>
                    <a:pt x="74" y="929"/>
                  </a:lnTo>
                  <a:lnTo>
                    <a:pt x="269" y="1759"/>
                  </a:lnTo>
                  <a:lnTo>
                    <a:pt x="538" y="2736"/>
                  </a:lnTo>
                  <a:lnTo>
                    <a:pt x="880" y="3737"/>
                  </a:lnTo>
                  <a:lnTo>
                    <a:pt x="1051" y="4226"/>
                  </a:lnTo>
                  <a:lnTo>
                    <a:pt x="1246" y="4690"/>
                  </a:lnTo>
                  <a:lnTo>
                    <a:pt x="1441" y="5105"/>
                  </a:lnTo>
                  <a:lnTo>
                    <a:pt x="1661" y="5496"/>
                  </a:lnTo>
                  <a:lnTo>
                    <a:pt x="1857" y="5813"/>
                  </a:lnTo>
                  <a:lnTo>
                    <a:pt x="2076" y="6057"/>
                  </a:lnTo>
                  <a:lnTo>
                    <a:pt x="2272" y="6228"/>
                  </a:lnTo>
                  <a:lnTo>
                    <a:pt x="2492" y="6399"/>
                  </a:lnTo>
                  <a:lnTo>
                    <a:pt x="2711" y="6521"/>
                  </a:lnTo>
                  <a:lnTo>
                    <a:pt x="2956" y="6644"/>
                  </a:lnTo>
                  <a:lnTo>
                    <a:pt x="3200" y="6741"/>
                  </a:lnTo>
                  <a:lnTo>
                    <a:pt x="3444" y="6815"/>
                  </a:lnTo>
                  <a:lnTo>
                    <a:pt x="3688" y="6863"/>
                  </a:lnTo>
                  <a:lnTo>
                    <a:pt x="4201" y="6863"/>
                  </a:lnTo>
                  <a:lnTo>
                    <a:pt x="4445" y="6839"/>
                  </a:lnTo>
                  <a:lnTo>
                    <a:pt x="4690" y="6815"/>
                  </a:lnTo>
                  <a:lnTo>
                    <a:pt x="4958" y="6741"/>
                  </a:lnTo>
                  <a:lnTo>
                    <a:pt x="5178" y="6644"/>
                  </a:lnTo>
                  <a:lnTo>
                    <a:pt x="5422" y="6521"/>
                  </a:lnTo>
                  <a:lnTo>
                    <a:pt x="5642" y="6399"/>
                  </a:lnTo>
                  <a:lnTo>
                    <a:pt x="5862" y="6228"/>
                  </a:lnTo>
                  <a:lnTo>
                    <a:pt x="2198" y="2565"/>
                  </a:lnTo>
                  <a:lnTo>
                    <a:pt x="2150" y="2492"/>
                  </a:lnTo>
                  <a:lnTo>
                    <a:pt x="2125" y="2394"/>
                  </a:lnTo>
                  <a:lnTo>
                    <a:pt x="2150" y="2296"/>
                  </a:lnTo>
                  <a:lnTo>
                    <a:pt x="2198" y="2199"/>
                  </a:lnTo>
                  <a:lnTo>
                    <a:pt x="2296" y="2150"/>
                  </a:lnTo>
                  <a:lnTo>
                    <a:pt x="2394" y="2125"/>
                  </a:lnTo>
                  <a:lnTo>
                    <a:pt x="2492" y="2150"/>
                  </a:lnTo>
                  <a:lnTo>
                    <a:pt x="2565" y="2199"/>
                  </a:lnTo>
                  <a:lnTo>
                    <a:pt x="6228" y="5862"/>
                  </a:lnTo>
                  <a:lnTo>
                    <a:pt x="6375" y="5642"/>
                  </a:lnTo>
                  <a:lnTo>
                    <a:pt x="6521" y="5422"/>
                  </a:lnTo>
                  <a:lnTo>
                    <a:pt x="6643" y="5203"/>
                  </a:lnTo>
                  <a:lnTo>
                    <a:pt x="6741" y="4958"/>
                  </a:lnTo>
                  <a:lnTo>
                    <a:pt x="6814" y="4714"/>
                  </a:lnTo>
                  <a:lnTo>
                    <a:pt x="6839" y="4446"/>
                  </a:lnTo>
                  <a:lnTo>
                    <a:pt x="6863" y="4201"/>
                  </a:lnTo>
                  <a:lnTo>
                    <a:pt x="6863" y="3933"/>
                  </a:lnTo>
                  <a:lnTo>
                    <a:pt x="6839" y="3688"/>
                  </a:lnTo>
                  <a:lnTo>
                    <a:pt x="6814" y="3444"/>
                  </a:lnTo>
                  <a:lnTo>
                    <a:pt x="6741" y="3200"/>
                  </a:lnTo>
                  <a:lnTo>
                    <a:pt x="6643" y="2956"/>
                  </a:lnTo>
                  <a:lnTo>
                    <a:pt x="6521" y="2711"/>
                  </a:lnTo>
                  <a:lnTo>
                    <a:pt x="6399" y="2492"/>
                  </a:lnTo>
                  <a:lnTo>
                    <a:pt x="6228" y="2272"/>
                  </a:lnTo>
                  <a:lnTo>
                    <a:pt x="6057" y="2076"/>
                  </a:lnTo>
                  <a:lnTo>
                    <a:pt x="5813" y="1857"/>
                  </a:lnTo>
                  <a:lnTo>
                    <a:pt x="5496" y="1661"/>
                  </a:lnTo>
                  <a:lnTo>
                    <a:pt x="5105" y="1466"/>
                  </a:lnTo>
                  <a:lnTo>
                    <a:pt x="4690" y="1246"/>
                  </a:lnTo>
                  <a:lnTo>
                    <a:pt x="4226" y="1051"/>
                  </a:lnTo>
                  <a:lnTo>
                    <a:pt x="3737" y="880"/>
                  </a:lnTo>
                  <a:lnTo>
                    <a:pt x="2736" y="538"/>
                  </a:lnTo>
                  <a:lnTo>
                    <a:pt x="1759" y="269"/>
                  </a:lnTo>
                  <a:lnTo>
                    <a:pt x="928" y="74"/>
                  </a:lnTo>
                  <a:lnTo>
                    <a:pt x="587" y="25"/>
                  </a:lnTo>
                  <a:lnTo>
                    <a:pt x="31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899;p37"/>
          <p:cNvGrpSpPr/>
          <p:nvPr/>
        </p:nvGrpSpPr>
        <p:grpSpPr>
          <a:xfrm>
            <a:off x="209642" y="2899915"/>
            <a:ext cx="578898" cy="550755"/>
            <a:chOff x="2595501" y="3253725"/>
            <a:chExt cx="720141" cy="580739"/>
          </a:xfrm>
        </p:grpSpPr>
        <p:sp>
          <p:nvSpPr>
            <p:cNvPr id="27" name="Google Shape;900;p37"/>
            <p:cNvSpPr/>
            <p:nvPr/>
          </p:nvSpPr>
          <p:spPr>
            <a:xfrm>
              <a:off x="2595501" y="3269807"/>
              <a:ext cx="416349" cy="273171"/>
            </a:xfrm>
            <a:custGeom>
              <a:avLst/>
              <a:gdLst/>
              <a:ahLst/>
              <a:cxnLst/>
              <a:rect l="l" t="t" r="r" b="b"/>
              <a:pathLst>
                <a:path w="722" h="472" extrusionOk="0">
                  <a:moveTo>
                    <a:pt x="250" y="429"/>
                  </a:moveTo>
                  <a:cubicBezTo>
                    <a:pt x="250" y="413"/>
                    <a:pt x="258" y="398"/>
                    <a:pt x="270" y="388"/>
                  </a:cubicBezTo>
                  <a:cubicBezTo>
                    <a:pt x="289" y="372"/>
                    <a:pt x="315" y="364"/>
                    <a:pt x="344" y="365"/>
                  </a:cubicBezTo>
                  <a:cubicBezTo>
                    <a:pt x="373" y="364"/>
                    <a:pt x="399" y="372"/>
                    <a:pt x="418" y="388"/>
                  </a:cubicBezTo>
                  <a:cubicBezTo>
                    <a:pt x="431" y="398"/>
                    <a:pt x="438" y="413"/>
                    <a:pt x="438" y="429"/>
                  </a:cubicBezTo>
                  <a:cubicBezTo>
                    <a:pt x="438" y="446"/>
                    <a:pt x="430" y="461"/>
                    <a:pt x="417" y="472"/>
                  </a:cubicBezTo>
                  <a:cubicBezTo>
                    <a:pt x="598" y="472"/>
                    <a:pt x="598" y="472"/>
                    <a:pt x="598" y="472"/>
                  </a:cubicBezTo>
                  <a:cubicBezTo>
                    <a:pt x="606" y="472"/>
                    <a:pt x="613" y="465"/>
                    <a:pt x="613" y="457"/>
                  </a:cubicBezTo>
                  <a:cubicBezTo>
                    <a:pt x="613" y="457"/>
                    <a:pt x="613" y="457"/>
                    <a:pt x="613" y="457"/>
                  </a:cubicBezTo>
                  <a:cubicBezTo>
                    <a:pt x="613" y="457"/>
                    <a:pt x="613" y="457"/>
                    <a:pt x="613" y="457"/>
                  </a:cubicBezTo>
                  <a:cubicBezTo>
                    <a:pt x="613" y="320"/>
                    <a:pt x="613" y="320"/>
                    <a:pt x="613" y="320"/>
                  </a:cubicBezTo>
                  <a:cubicBezTo>
                    <a:pt x="615" y="315"/>
                    <a:pt x="619" y="310"/>
                    <a:pt x="624" y="310"/>
                  </a:cubicBezTo>
                  <a:cubicBezTo>
                    <a:pt x="635" y="310"/>
                    <a:pt x="645" y="310"/>
                    <a:pt x="651" y="319"/>
                  </a:cubicBezTo>
                  <a:cubicBezTo>
                    <a:pt x="655" y="325"/>
                    <a:pt x="657" y="331"/>
                    <a:pt x="661" y="336"/>
                  </a:cubicBezTo>
                  <a:cubicBezTo>
                    <a:pt x="671" y="353"/>
                    <a:pt x="693" y="355"/>
                    <a:pt x="705" y="340"/>
                  </a:cubicBezTo>
                  <a:cubicBezTo>
                    <a:pt x="718" y="325"/>
                    <a:pt x="722" y="303"/>
                    <a:pt x="722" y="283"/>
                  </a:cubicBezTo>
                  <a:cubicBezTo>
                    <a:pt x="722" y="263"/>
                    <a:pt x="718" y="242"/>
                    <a:pt x="705" y="227"/>
                  </a:cubicBezTo>
                  <a:cubicBezTo>
                    <a:pt x="693" y="211"/>
                    <a:pt x="671" y="213"/>
                    <a:pt x="661" y="230"/>
                  </a:cubicBezTo>
                  <a:cubicBezTo>
                    <a:pt x="657" y="235"/>
                    <a:pt x="655" y="241"/>
                    <a:pt x="651" y="247"/>
                  </a:cubicBezTo>
                  <a:cubicBezTo>
                    <a:pt x="645" y="256"/>
                    <a:pt x="635" y="256"/>
                    <a:pt x="624" y="256"/>
                  </a:cubicBezTo>
                  <a:cubicBezTo>
                    <a:pt x="619" y="256"/>
                    <a:pt x="615" y="251"/>
                    <a:pt x="613" y="247"/>
                  </a:cubicBezTo>
                  <a:cubicBezTo>
                    <a:pt x="613" y="104"/>
                    <a:pt x="613" y="104"/>
                    <a:pt x="613" y="104"/>
                  </a:cubicBezTo>
                  <a:cubicBezTo>
                    <a:pt x="613" y="96"/>
                    <a:pt x="609" y="89"/>
                    <a:pt x="602" y="85"/>
                  </a:cubicBezTo>
                  <a:cubicBezTo>
                    <a:pt x="600" y="84"/>
                    <a:pt x="598" y="82"/>
                    <a:pt x="595" y="81"/>
                  </a:cubicBezTo>
                  <a:cubicBezTo>
                    <a:pt x="520" y="29"/>
                    <a:pt x="437" y="0"/>
                    <a:pt x="345" y="0"/>
                  </a:cubicBezTo>
                  <a:cubicBezTo>
                    <a:pt x="147" y="9"/>
                    <a:pt x="0" y="128"/>
                    <a:pt x="25" y="345"/>
                  </a:cubicBezTo>
                  <a:cubicBezTo>
                    <a:pt x="29" y="385"/>
                    <a:pt x="37" y="424"/>
                    <a:pt x="49" y="461"/>
                  </a:cubicBezTo>
                  <a:cubicBezTo>
                    <a:pt x="52" y="467"/>
                    <a:pt x="57" y="472"/>
                    <a:pt x="64" y="472"/>
                  </a:cubicBezTo>
                  <a:cubicBezTo>
                    <a:pt x="271" y="472"/>
                    <a:pt x="271" y="472"/>
                    <a:pt x="271" y="472"/>
                  </a:cubicBezTo>
                  <a:cubicBezTo>
                    <a:pt x="258" y="461"/>
                    <a:pt x="250" y="446"/>
                    <a:pt x="250" y="4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901;p37"/>
            <p:cNvSpPr/>
            <p:nvPr/>
          </p:nvSpPr>
          <p:spPr>
            <a:xfrm>
              <a:off x="2903528" y="3560177"/>
              <a:ext cx="374670" cy="273617"/>
            </a:xfrm>
            <a:custGeom>
              <a:avLst/>
              <a:gdLst/>
              <a:ahLst/>
              <a:cxnLst/>
              <a:rect l="l" t="t" r="r" b="b"/>
              <a:pathLst>
                <a:path w="650" h="473" extrusionOk="0">
                  <a:moveTo>
                    <a:pt x="455" y="42"/>
                  </a:moveTo>
                  <a:cubicBezTo>
                    <a:pt x="455" y="58"/>
                    <a:pt x="448" y="74"/>
                    <a:pt x="435" y="84"/>
                  </a:cubicBezTo>
                  <a:cubicBezTo>
                    <a:pt x="417" y="100"/>
                    <a:pt x="391" y="108"/>
                    <a:pt x="361" y="107"/>
                  </a:cubicBezTo>
                  <a:cubicBezTo>
                    <a:pt x="332" y="108"/>
                    <a:pt x="306" y="100"/>
                    <a:pt x="288" y="84"/>
                  </a:cubicBezTo>
                  <a:cubicBezTo>
                    <a:pt x="275" y="74"/>
                    <a:pt x="268" y="58"/>
                    <a:pt x="268" y="42"/>
                  </a:cubicBezTo>
                  <a:cubicBezTo>
                    <a:pt x="268" y="26"/>
                    <a:pt x="275" y="11"/>
                    <a:pt x="289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16" y="0"/>
                    <a:pt x="109" y="7"/>
                    <a:pt x="109" y="15"/>
                  </a:cubicBezTo>
                  <a:cubicBezTo>
                    <a:pt x="109" y="181"/>
                    <a:pt x="109" y="181"/>
                    <a:pt x="109" y="181"/>
                  </a:cubicBezTo>
                  <a:cubicBezTo>
                    <a:pt x="107" y="186"/>
                    <a:pt x="104" y="190"/>
                    <a:pt x="98" y="191"/>
                  </a:cubicBezTo>
                  <a:cubicBezTo>
                    <a:pt x="88" y="191"/>
                    <a:pt x="78" y="191"/>
                    <a:pt x="71" y="181"/>
                  </a:cubicBezTo>
                  <a:cubicBezTo>
                    <a:pt x="68" y="176"/>
                    <a:pt x="65" y="170"/>
                    <a:pt x="62" y="164"/>
                  </a:cubicBezTo>
                  <a:cubicBezTo>
                    <a:pt x="51" y="148"/>
                    <a:pt x="30" y="146"/>
                    <a:pt x="17" y="161"/>
                  </a:cubicBezTo>
                  <a:cubicBezTo>
                    <a:pt x="5" y="176"/>
                    <a:pt x="0" y="198"/>
                    <a:pt x="1" y="218"/>
                  </a:cubicBezTo>
                  <a:cubicBezTo>
                    <a:pt x="0" y="238"/>
                    <a:pt x="5" y="259"/>
                    <a:pt x="17" y="274"/>
                  </a:cubicBezTo>
                  <a:cubicBezTo>
                    <a:pt x="30" y="289"/>
                    <a:pt x="51" y="288"/>
                    <a:pt x="62" y="271"/>
                  </a:cubicBezTo>
                  <a:cubicBezTo>
                    <a:pt x="65" y="265"/>
                    <a:pt x="68" y="259"/>
                    <a:pt x="71" y="254"/>
                  </a:cubicBezTo>
                  <a:cubicBezTo>
                    <a:pt x="78" y="244"/>
                    <a:pt x="88" y="244"/>
                    <a:pt x="98" y="245"/>
                  </a:cubicBezTo>
                  <a:cubicBezTo>
                    <a:pt x="104" y="245"/>
                    <a:pt x="107" y="250"/>
                    <a:pt x="109" y="254"/>
                  </a:cubicBezTo>
                  <a:cubicBezTo>
                    <a:pt x="109" y="457"/>
                    <a:pt x="109" y="457"/>
                    <a:pt x="109" y="457"/>
                  </a:cubicBezTo>
                  <a:cubicBezTo>
                    <a:pt x="109" y="466"/>
                    <a:pt x="118" y="473"/>
                    <a:pt x="127" y="470"/>
                  </a:cubicBezTo>
                  <a:cubicBezTo>
                    <a:pt x="132" y="468"/>
                    <a:pt x="138" y="466"/>
                    <a:pt x="143" y="464"/>
                  </a:cubicBezTo>
                  <a:cubicBezTo>
                    <a:pt x="264" y="406"/>
                    <a:pt x="377" y="334"/>
                    <a:pt x="477" y="243"/>
                  </a:cubicBezTo>
                  <a:cubicBezTo>
                    <a:pt x="549" y="178"/>
                    <a:pt x="607" y="105"/>
                    <a:pt x="646" y="21"/>
                  </a:cubicBezTo>
                  <a:cubicBezTo>
                    <a:pt x="650" y="11"/>
                    <a:pt x="643" y="0"/>
                    <a:pt x="632" y="0"/>
                  </a:cubicBezTo>
                  <a:cubicBezTo>
                    <a:pt x="434" y="0"/>
                    <a:pt x="434" y="0"/>
                    <a:pt x="434" y="0"/>
                  </a:cubicBezTo>
                  <a:cubicBezTo>
                    <a:pt x="448" y="11"/>
                    <a:pt x="455" y="26"/>
                    <a:pt x="455" y="4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902;p37"/>
            <p:cNvSpPr/>
            <p:nvPr/>
          </p:nvSpPr>
          <p:spPr>
            <a:xfrm>
              <a:off x="2635397" y="3497189"/>
              <a:ext cx="313600" cy="337276"/>
            </a:xfrm>
            <a:custGeom>
              <a:avLst/>
              <a:gdLst/>
              <a:ahLst/>
              <a:cxnLst/>
              <a:rect l="l" t="t" r="r" b="b"/>
              <a:pathLst>
                <a:path w="544" h="583" extrusionOk="0">
                  <a:moveTo>
                    <a:pt x="502" y="420"/>
                  </a:moveTo>
                  <a:cubicBezTo>
                    <a:pt x="486" y="420"/>
                    <a:pt x="471" y="413"/>
                    <a:pt x="460" y="400"/>
                  </a:cubicBezTo>
                  <a:cubicBezTo>
                    <a:pt x="445" y="382"/>
                    <a:pt x="436" y="356"/>
                    <a:pt x="437" y="327"/>
                  </a:cubicBezTo>
                  <a:cubicBezTo>
                    <a:pt x="436" y="298"/>
                    <a:pt x="445" y="271"/>
                    <a:pt x="460" y="253"/>
                  </a:cubicBezTo>
                  <a:cubicBezTo>
                    <a:pt x="471" y="240"/>
                    <a:pt x="486" y="233"/>
                    <a:pt x="502" y="233"/>
                  </a:cubicBezTo>
                  <a:cubicBezTo>
                    <a:pt x="518" y="233"/>
                    <a:pt x="534" y="241"/>
                    <a:pt x="544" y="254"/>
                  </a:cubicBezTo>
                  <a:cubicBezTo>
                    <a:pt x="544" y="124"/>
                    <a:pt x="544" y="124"/>
                    <a:pt x="544" y="124"/>
                  </a:cubicBezTo>
                  <a:cubicBezTo>
                    <a:pt x="544" y="116"/>
                    <a:pt x="537" y="109"/>
                    <a:pt x="529" y="109"/>
                  </a:cubicBezTo>
                  <a:cubicBezTo>
                    <a:pt x="312" y="109"/>
                    <a:pt x="312" y="109"/>
                    <a:pt x="312" y="109"/>
                  </a:cubicBezTo>
                  <a:cubicBezTo>
                    <a:pt x="307" y="107"/>
                    <a:pt x="302" y="103"/>
                    <a:pt x="302" y="98"/>
                  </a:cubicBezTo>
                  <a:cubicBezTo>
                    <a:pt x="302" y="87"/>
                    <a:pt x="302" y="78"/>
                    <a:pt x="311" y="71"/>
                  </a:cubicBezTo>
                  <a:cubicBezTo>
                    <a:pt x="317" y="67"/>
                    <a:pt x="323" y="65"/>
                    <a:pt x="328" y="61"/>
                  </a:cubicBezTo>
                  <a:cubicBezTo>
                    <a:pt x="345" y="51"/>
                    <a:pt x="347" y="30"/>
                    <a:pt x="332" y="17"/>
                  </a:cubicBezTo>
                  <a:cubicBezTo>
                    <a:pt x="317" y="5"/>
                    <a:pt x="295" y="0"/>
                    <a:pt x="275" y="0"/>
                  </a:cubicBezTo>
                  <a:cubicBezTo>
                    <a:pt x="255" y="0"/>
                    <a:pt x="234" y="5"/>
                    <a:pt x="219" y="17"/>
                  </a:cubicBezTo>
                  <a:cubicBezTo>
                    <a:pt x="203" y="30"/>
                    <a:pt x="205" y="51"/>
                    <a:pt x="222" y="61"/>
                  </a:cubicBezTo>
                  <a:cubicBezTo>
                    <a:pt x="227" y="65"/>
                    <a:pt x="233" y="67"/>
                    <a:pt x="239" y="71"/>
                  </a:cubicBezTo>
                  <a:cubicBezTo>
                    <a:pt x="248" y="78"/>
                    <a:pt x="248" y="87"/>
                    <a:pt x="248" y="98"/>
                  </a:cubicBezTo>
                  <a:cubicBezTo>
                    <a:pt x="248" y="103"/>
                    <a:pt x="243" y="107"/>
                    <a:pt x="239" y="109"/>
                  </a:cubicBezTo>
                  <a:cubicBezTo>
                    <a:pt x="19" y="109"/>
                    <a:pt x="19" y="109"/>
                    <a:pt x="19" y="109"/>
                  </a:cubicBezTo>
                  <a:cubicBezTo>
                    <a:pt x="8" y="109"/>
                    <a:pt x="0" y="120"/>
                    <a:pt x="5" y="130"/>
                  </a:cubicBezTo>
                  <a:cubicBezTo>
                    <a:pt x="18" y="157"/>
                    <a:pt x="32" y="183"/>
                    <a:pt x="50" y="208"/>
                  </a:cubicBezTo>
                  <a:cubicBezTo>
                    <a:pt x="170" y="381"/>
                    <a:pt x="338" y="493"/>
                    <a:pt x="525" y="579"/>
                  </a:cubicBezTo>
                  <a:cubicBezTo>
                    <a:pt x="525" y="579"/>
                    <a:pt x="525" y="579"/>
                    <a:pt x="525" y="579"/>
                  </a:cubicBezTo>
                  <a:cubicBezTo>
                    <a:pt x="534" y="583"/>
                    <a:pt x="544" y="576"/>
                    <a:pt x="544" y="567"/>
                  </a:cubicBezTo>
                  <a:cubicBezTo>
                    <a:pt x="544" y="399"/>
                    <a:pt x="544" y="399"/>
                    <a:pt x="544" y="399"/>
                  </a:cubicBezTo>
                  <a:cubicBezTo>
                    <a:pt x="534" y="413"/>
                    <a:pt x="518" y="420"/>
                    <a:pt x="502" y="42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903;p37"/>
            <p:cNvSpPr/>
            <p:nvPr/>
          </p:nvSpPr>
          <p:spPr>
            <a:xfrm>
              <a:off x="2966382" y="3253725"/>
              <a:ext cx="349261" cy="352241"/>
            </a:xfrm>
            <a:custGeom>
              <a:avLst/>
              <a:gdLst/>
              <a:ahLst/>
              <a:cxnLst/>
              <a:rect l="l" t="t" r="r" b="b"/>
              <a:pathLst>
                <a:path w="606" h="609" extrusionOk="0">
                  <a:moveTo>
                    <a:pt x="397" y="49"/>
                  </a:moveTo>
                  <a:cubicBezTo>
                    <a:pt x="262" y="0"/>
                    <a:pt x="137" y="39"/>
                    <a:pt x="19" y="109"/>
                  </a:cubicBezTo>
                  <a:cubicBezTo>
                    <a:pt x="17" y="110"/>
                    <a:pt x="15" y="111"/>
                    <a:pt x="13" y="112"/>
                  </a:cubicBezTo>
                  <a:cubicBezTo>
                    <a:pt x="5" y="116"/>
                    <a:pt x="0" y="124"/>
                    <a:pt x="0" y="132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11" y="225"/>
                    <a:pt x="26" y="217"/>
                    <a:pt x="43" y="217"/>
                  </a:cubicBezTo>
                  <a:cubicBezTo>
                    <a:pt x="59" y="217"/>
                    <a:pt x="74" y="225"/>
                    <a:pt x="85" y="237"/>
                  </a:cubicBezTo>
                  <a:cubicBezTo>
                    <a:pt x="100" y="256"/>
                    <a:pt x="108" y="282"/>
                    <a:pt x="108" y="311"/>
                  </a:cubicBezTo>
                  <a:cubicBezTo>
                    <a:pt x="108" y="340"/>
                    <a:pt x="100" y="366"/>
                    <a:pt x="85" y="385"/>
                  </a:cubicBezTo>
                  <a:cubicBezTo>
                    <a:pt x="74" y="398"/>
                    <a:pt x="59" y="405"/>
                    <a:pt x="43" y="405"/>
                  </a:cubicBezTo>
                  <a:cubicBezTo>
                    <a:pt x="26" y="405"/>
                    <a:pt x="11" y="397"/>
                    <a:pt x="0" y="384"/>
                  </a:cubicBezTo>
                  <a:cubicBezTo>
                    <a:pt x="0" y="485"/>
                    <a:pt x="0" y="485"/>
                    <a:pt x="0" y="485"/>
                  </a:cubicBezTo>
                  <a:cubicBezTo>
                    <a:pt x="0" y="493"/>
                    <a:pt x="7" y="500"/>
                    <a:pt x="15" y="500"/>
                  </a:cubicBezTo>
                  <a:cubicBezTo>
                    <a:pt x="216" y="500"/>
                    <a:pt x="216" y="500"/>
                    <a:pt x="216" y="500"/>
                  </a:cubicBezTo>
                  <a:cubicBezTo>
                    <a:pt x="221" y="502"/>
                    <a:pt x="225" y="505"/>
                    <a:pt x="225" y="511"/>
                  </a:cubicBezTo>
                  <a:cubicBezTo>
                    <a:pt x="226" y="521"/>
                    <a:pt x="226" y="531"/>
                    <a:pt x="216" y="538"/>
                  </a:cubicBezTo>
                  <a:cubicBezTo>
                    <a:pt x="211" y="541"/>
                    <a:pt x="205" y="544"/>
                    <a:pt x="199" y="547"/>
                  </a:cubicBezTo>
                  <a:cubicBezTo>
                    <a:pt x="183" y="558"/>
                    <a:pt x="181" y="579"/>
                    <a:pt x="196" y="592"/>
                  </a:cubicBezTo>
                  <a:cubicBezTo>
                    <a:pt x="211" y="604"/>
                    <a:pt x="233" y="609"/>
                    <a:pt x="252" y="609"/>
                  </a:cubicBezTo>
                  <a:cubicBezTo>
                    <a:pt x="272" y="609"/>
                    <a:pt x="294" y="604"/>
                    <a:pt x="309" y="592"/>
                  </a:cubicBezTo>
                  <a:cubicBezTo>
                    <a:pt x="324" y="579"/>
                    <a:pt x="322" y="558"/>
                    <a:pt x="306" y="547"/>
                  </a:cubicBezTo>
                  <a:cubicBezTo>
                    <a:pt x="300" y="544"/>
                    <a:pt x="294" y="541"/>
                    <a:pt x="289" y="538"/>
                  </a:cubicBezTo>
                  <a:cubicBezTo>
                    <a:pt x="279" y="531"/>
                    <a:pt x="279" y="521"/>
                    <a:pt x="279" y="511"/>
                  </a:cubicBezTo>
                  <a:cubicBezTo>
                    <a:pt x="280" y="505"/>
                    <a:pt x="284" y="502"/>
                    <a:pt x="289" y="500"/>
                  </a:cubicBezTo>
                  <a:cubicBezTo>
                    <a:pt x="547" y="500"/>
                    <a:pt x="547" y="500"/>
                    <a:pt x="547" y="500"/>
                  </a:cubicBezTo>
                  <a:cubicBezTo>
                    <a:pt x="554" y="500"/>
                    <a:pt x="559" y="496"/>
                    <a:pt x="561" y="490"/>
                  </a:cubicBezTo>
                  <a:cubicBezTo>
                    <a:pt x="574" y="451"/>
                    <a:pt x="583" y="411"/>
                    <a:pt x="588" y="368"/>
                  </a:cubicBezTo>
                  <a:cubicBezTo>
                    <a:pt x="606" y="217"/>
                    <a:pt x="540" y="101"/>
                    <a:pt x="397" y="4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681" y="53483"/>
            <a:ext cx="1397708" cy="1397708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632857" y="5157515"/>
            <a:ext cx="5094514" cy="3160191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1869" y="1311730"/>
            <a:ext cx="6409346" cy="299236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15262" y="3810182"/>
            <a:ext cx="3151905" cy="1347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637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6"/>
          <p:cNvSpPr txBox="1">
            <a:spLocks noGrp="1"/>
          </p:cNvSpPr>
          <p:nvPr>
            <p:ph type="title"/>
          </p:nvPr>
        </p:nvSpPr>
        <p:spPr>
          <a:xfrm>
            <a:off x="1709056" y="152399"/>
            <a:ext cx="6743743" cy="1226877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ctr"/>
            <a:r>
              <a:rPr lang="ru-RU" sz="3600" dirty="0">
                <a:solidFill>
                  <a:srgbClr val="002060"/>
                </a:solidFill>
              </a:rPr>
              <a:t>Информационно-</a:t>
            </a:r>
            <a:r>
              <a:rPr lang="ru-RU" sz="3600" dirty="0" err="1">
                <a:solidFill>
                  <a:srgbClr val="002060"/>
                </a:solidFill>
              </a:rPr>
              <a:t>медийное</a:t>
            </a:r>
            <a:r>
              <a:rPr lang="ru-RU" sz="3600" dirty="0">
                <a:solidFill>
                  <a:srgbClr val="002060"/>
                </a:solidFill>
              </a:rPr>
              <a:t> направление</a:t>
            </a:r>
            <a:endParaRPr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8422" y="3905581"/>
            <a:ext cx="3151905" cy="1347333"/>
          </a:xfrm>
          <a:prstGeom prst="rect">
            <a:avLst/>
          </a:prstGeom>
        </p:spPr>
      </p:pic>
      <p:sp>
        <p:nvSpPr>
          <p:cNvPr id="100" name="Google Shape;100;p16"/>
          <p:cNvSpPr txBox="1">
            <a:spLocks noGrp="1"/>
          </p:cNvSpPr>
          <p:nvPr>
            <p:ph type="body" idx="1"/>
          </p:nvPr>
        </p:nvSpPr>
        <p:spPr>
          <a:xfrm>
            <a:off x="1567543" y="1379914"/>
            <a:ext cx="7476704" cy="287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76200" lvl="0" indent="0" algn="l" rtl="0">
              <a:spcBef>
                <a:spcPts val="600"/>
              </a:spcBef>
              <a:spcAft>
                <a:spcPts val="0"/>
              </a:spcAft>
              <a:buSzPts val="2400"/>
              <a:buNone/>
            </a:pPr>
            <a:endParaRPr sz="2800" u="sng" dirty="0"/>
          </a:p>
        </p:txBody>
      </p:sp>
      <p:sp>
        <p:nvSpPr>
          <p:cNvPr id="101" name="Google Shape;101;p16"/>
          <p:cNvSpPr txBox="1">
            <a:spLocks noGrp="1"/>
          </p:cNvSpPr>
          <p:nvPr>
            <p:ph type="sldNum" idx="12"/>
          </p:nvPr>
        </p:nvSpPr>
        <p:spPr>
          <a:xfrm>
            <a:off x="8556775" y="4758433"/>
            <a:ext cx="548700" cy="30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17</a:t>
            </a:fld>
            <a:endParaRPr/>
          </a:p>
        </p:txBody>
      </p:sp>
      <p:grpSp>
        <p:nvGrpSpPr>
          <p:cNvPr id="5" name="Google Shape;578;p36"/>
          <p:cNvGrpSpPr/>
          <p:nvPr/>
        </p:nvGrpSpPr>
        <p:grpSpPr>
          <a:xfrm>
            <a:off x="154161" y="2288812"/>
            <a:ext cx="501485" cy="457588"/>
            <a:chOff x="570875" y="4322250"/>
            <a:chExt cx="443300" cy="443325"/>
          </a:xfrm>
        </p:grpSpPr>
        <p:sp>
          <p:nvSpPr>
            <p:cNvPr id="6" name="Google Shape;579;p36"/>
            <p:cNvSpPr/>
            <p:nvPr/>
          </p:nvSpPr>
          <p:spPr>
            <a:xfrm>
              <a:off x="570875" y="4322250"/>
              <a:ext cx="443300" cy="443325"/>
            </a:xfrm>
            <a:custGeom>
              <a:avLst/>
              <a:gdLst/>
              <a:ahLst/>
              <a:cxnLst/>
              <a:rect l="l" t="t" r="r" b="b"/>
              <a:pathLst>
                <a:path w="17732" h="17733" extrusionOk="0">
                  <a:moveTo>
                    <a:pt x="13091" y="2712"/>
                  </a:moveTo>
                  <a:lnTo>
                    <a:pt x="13286" y="2736"/>
                  </a:lnTo>
                  <a:lnTo>
                    <a:pt x="13506" y="2785"/>
                  </a:lnTo>
                  <a:lnTo>
                    <a:pt x="13702" y="2858"/>
                  </a:lnTo>
                  <a:lnTo>
                    <a:pt x="13873" y="2956"/>
                  </a:lnTo>
                  <a:lnTo>
                    <a:pt x="14068" y="3054"/>
                  </a:lnTo>
                  <a:lnTo>
                    <a:pt x="14239" y="3176"/>
                  </a:lnTo>
                  <a:lnTo>
                    <a:pt x="14410" y="3323"/>
                  </a:lnTo>
                  <a:lnTo>
                    <a:pt x="14556" y="3493"/>
                  </a:lnTo>
                  <a:lnTo>
                    <a:pt x="14679" y="3664"/>
                  </a:lnTo>
                  <a:lnTo>
                    <a:pt x="14776" y="3860"/>
                  </a:lnTo>
                  <a:lnTo>
                    <a:pt x="14874" y="4031"/>
                  </a:lnTo>
                  <a:lnTo>
                    <a:pt x="14947" y="4226"/>
                  </a:lnTo>
                  <a:lnTo>
                    <a:pt x="14996" y="4446"/>
                  </a:lnTo>
                  <a:lnTo>
                    <a:pt x="15021" y="4641"/>
                  </a:lnTo>
                  <a:lnTo>
                    <a:pt x="15021" y="4861"/>
                  </a:lnTo>
                  <a:lnTo>
                    <a:pt x="15021" y="5057"/>
                  </a:lnTo>
                  <a:lnTo>
                    <a:pt x="14996" y="5252"/>
                  </a:lnTo>
                  <a:lnTo>
                    <a:pt x="14947" y="5472"/>
                  </a:lnTo>
                  <a:lnTo>
                    <a:pt x="14874" y="5667"/>
                  </a:lnTo>
                  <a:lnTo>
                    <a:pt x="14776" y="5838"/>
                  </a:lnTo>
                  <a:lnTo>
                    <a:pt x="14679" y="6033"/>
                  </a:lnTo>
                  <a:lnTo>
                    <a:pt x="14556" y="6204"/>
                  </a:lnTo>
                  <a:lnTo>
                    <a:pt x="14410" y="6375"/>
                  </a:lnTo>
                  <a:lnTo>
                    <a:pt x="13433" y="7328"/>
                  </a:lnTo>
                  <a:lnTo>
                    <a:pt x="13311" y="7426"/>
                  </a:lnTo>
                  <a:lnTo>
                    <a:pt x="13189" y="7499"/>
                  </a:lnTo>
                  <a:lnTo>
                    <a:pt x="13042" y="7548"/>
                  </a:lnTo>
                  <a:lnTo>
                    <a:pt x="12871" y="7572"/>
                  </a:lnTo>
                  <a:lnTo>
                    <a:pt x="12725" y="7548"/>
                  </a:lnTo>
                  <a:lnTo>
                    <a:pt x="12578" y="7499"/>
                  </a:lnTo>
                  <a:lnTo>
                    <a:pt x="12456" y="7426"/>
                  </a:lnTo>
                  <a:lnTo>
                    <a:pt x="12334" y="7328"/>
                  </a:lnTo>
                  <a:lnTo>
                    <a:pt x="10405" y="5398"/>
                  </a:lnTo>
                  <a:lnTo>
                    <a:pt x="10307" y="5276"/>
                  </a:lnTo>
                  <a:lnTo>
                    <a:pt x="10234" y="5154"/>
                  </a:lnTo>
                  <a:lnTo>
                    <a:pt x="10185" y="5008"/>
                  </a:lnTo>
                  <a:lnTo>
                    <a:pt x="10160" y="4861"/>
                  </a:lnTo>
                  <a:lnTo>
                    <a:pt x="10185" y="4690"/>
                  </a:lnTo>
                  <a:lnTo>
                    <a:pt x="10234" y="4544"/>
                  </a:lnTo>
                  <a:lnTo>
                    <a:pt x="10307" y="4422"/>
                  </a:lnTo>
                  <a:lnTo>
                    <a:pt x="10405" y="4299"/>
                  </a:lnTo>
                  <a:lnTo>
                    <a:pt x="11357" y="3323"/>
                  </a:lnTo>
                  <a:lnTo>
                    <a:pt x="11528" y="3176"/>
                  </a:lnTo>
                  <a:lnTo>
                    <a:pt x="11699" y="3054"/>
                  </a:lnTo>
                  <a:lnTo>
                    <a:pt x="11894" y="2956"/>
                  </a:lnTo>
                  <a:lnTo>
                    <a:pt x="12065" y="2858"/>
                  </a:lnTo>
                  <a:lnTo>
                    <a:pt x="12261" y="2785"/>
                  </a:lnTo>
                  <a:lnTo>
                    <a:pt x="12481" y="2736"/>
                  </a:lnTo>
                  <a:lnTo>
                    <a:pt x="12676" y="2712"/>
                  </a:lnTo>
                  <a:close/>
                  <a:moveTo>
                    <a:pt x="8377" y="8867"/>
                  </a:moveTo>
                  <a:lnTo>
                    <a:pt x="8475" y="8891"/>
                  </a:lnTo>
                  <a:lnTo>
                    <a:pt x="8548" y="8915"/>
                  </a:lnTo>
                  <a:lnTo>
                    <a:pt x="8646" y="8964"/>
                  </a:lnTo>
                  <a:lnTo>
                    <a:pt x="8719" y="9013"/>
                  </a:lnTo>
                  <a:lnTo>
                    <a:pt x="8768" y="9086"/>
                  </a:lnTo>
                  <a:lnTo>
                    <a:pt x="8817" y="9184"/>
                  </a:lnTo>
                  <a:lnTo>
                    <a:pt x="8841" y="9257"/>
                  </a:lnTo>
                  <a:lnTo>
                    <a:pt x="8866" y="9355"/>
                  </a:lnTo>
                  <a:lnTo>
                    <a:pt x="8841" y="9453"/>
                  </a:lnTo>
                  <a:lnTo>
                    <a:pt x="8817" y="9550"/>
                  </a:lnTo>
                  <a:lnTo>
                    <a:pt x="8768" y="9624"/>
                  </a:lnTo>
                  <a:lnTo>
                    <a:pt x="8719" y="9697"/>
                  </a:lnTo>
                  <a:lnTo>
                    <a:pt x="6179" y="12237"/>
                  </a:lnTo>
                  <a:lnTo>
                    <a:pt x="6106" y="12310"/>
                  </a:lnTo>
                  <a:lnTo>
                    <a:pt x="6033" y="12359"/>
                  </a:lnTo>
                  <a:lnTo>
                    <a:pt x="5935" y="12383"/>
                  </a:lnTo>
                  <a:lnTo>
                    <a:pt x="5740" y="12383"/>
                  </a:lnTo>
                  <a:lnTo>
                    <a:pt x="5642" y="12359"/>
                  </a:lnTo>
                  <a:lnTo>
                    <a:pt x="5569" y="12310"/>
                  </a:lnTo>
                  <a:lnTo>
                    <a:pt x="5496" y="12237"/>
                  </a:lnTo>
                  <a:lnTo>
                    <a:pt x="5422" y="12164"/>
                  </a:lnTo>
                  <a:lnTo>
                    <a:pt x="5373" y="12090"/>
                  </a:lnTo>
                  <a:lnTo>
                    <a:pt x="5349" y="11993"/>
                  </a:lnTo>
                  <a:lnTo>
                    <a:pt x="5349" y="11895"/>
                  </a:lnTo>
                  <a:lnTo>
                    <a:pt x="5349" y="11797"/>
                  </a:lnTo>
                  <a:lnTo>
                    <a:pt x="5373" y="11700"/>
                  </a:lnTo>
                  <a:lnTo>
                    <a:pt x="5422" y="11626"/>
                  </a:lnTo>
                  <a:lnTo>
                    <a:pt x="5496" y="11553"/>
                  </a:lnTo>
                  <a:lnTo>
                    <a:pt x="8036" y="9013"/>
                  </a:lnTo>
                  <a:lnTo>
                    <a:pt x="8109" y="8964"/>
                  </a:lnTo>
                  <a:lnTo>
                    <a:pt x="8182" y="8915"/>
                  </a:lnTo>
                  <a:lnTo>
                    <a:pt x="8280" y="8891"/>
                  </a:lnTo>
                  <a:lnTo>
                    <a:pt x="8377" y="8867"/>
                  </a:lnTo>
                  <a:close/>
                  <a:moveTo>
                    <a:pt x="14825" y="1"/>
                  </a:moveTo>
                  <a:lnTo>
                    <a:pt x="14288" y="25"/>
                  </a:lnTo>
                  <a:lnTo>
                    <a:pt x="13751" y="50"/>
                  </a:lnTo>
                  <a:lnTo>
                    <a:pt x="13213" y="123"/>
                  </a:lnTo>
                  <a:lnTo>
                    <a:pt x="12676" y="245"/>
                  </a:lnTo>
                  <a:lnTo>
                    <a:pt x="12163" y="367"/>
                  </a:lnTo>
                  <a:lnTo>
                    <a:pt x="11675" y="538"/>
                  </a:lnTo>
                  <a:lnTo>
                    <a:pt x="11235" y="758"/>
                  </a:lnTo>
                  <a:lnTo>
                    <a:pt x="11015" y="856"/>
                  </a:lnTo>
                  <a:lnTo>
                    <a:pt x="10844" y="1002"/>
                  </a:lnTo>
                  <a:lnTo>
                    <a:pt x="10649" y="1124"/>
                  </a:lnTo>
                  <a:lnTo>
                    <a:pt x="10502" y="1271"/>
                  </a:lnTo>
                  <a:lnTo>
                    <a:pt x="5544" y="6229"/>
                  </a:lnTo>
                  <a:lnTo>
                    <a:pt x="391" y="6229"/>
                  </a:lnTo>
                  <a:lnTo>
                    <a:pt x="245" y="6253"/>
                  </a:lnTo>
                  <a:lnTo>
                    <a:pt x="147" y="6278"/>
                  </a:lnTo>
                  <a:lnTo>
                    <a:pt x="49" y="6327"/>
                  </a:lnTo>
                  <a:lnTo>
                    <a:pt x="0" y="6400"/>
                  </a:lnTo>
                  <a:lnTo>
                    <a:pt x="0" y="6473"/>
                  </a:lnTo>
                  <a:lnTo>
                    <a:pt x="25" y="6571"/>
                  </a:lnTo>
                  <a:lnTo>
                    <a:pt x="74" y="6668"/>
                  </a:lnTo>
                  <a:lnTo>
                    <a:pt x="171" y="6791"/>
                  </a:lnTo>
                  <a:lnTo>
                    <a:pt x="2589" y="9184"/>
                  </a:lnTo>
                  <a:lnTo>
                    <a:pt x="2272" y="9502"/>
                  </a:lnTo>
                  <a:lnTo>
                    <a:pt x="953" y="9746"/>
                  </a:lnTo>
                  <a:lnTo>
                    <a:pt x="806" y="9795"/>
                  </a:lnTo>
                  <a:lnTo>
                    <a:pt x="684" y="9843"/>
                  </a:lnTo>
                  <a:lnTo>
                    <a:pt x="611" y="9941"/>
                  </a:lnTo>
                  <a:lnTo>
                    <a:pt x="562" y="10014"/>
                  </a:lnTo>
                  <a:lnTo>
                    <a:pt x="562" y="10112"/>
                  </a:lnTo>
                  <a:lnTo>
                    <a:pt x="586" y="10234"/>
                  </a:lnTo>
                  <a:lnTo>
                    <a:pt x="635" y="10332"/>
                  </a:lnTo>
                  <a:lnTo>
                    <a:pt x="733" y="10454"/>
                  </a:lnTo>
                  <a:lnTo>
                    <a:pt x="7278" y="16999"/>
                  </a:lnTo>
                  <a:lnTo>
                    <a:pt x="7401" y="17097"/>
                  </a:lnTo>
                  <a:lnTo>
                    <a:pt x="7498" y="17146"/>
                  </a:lnTo>
                  <a:lnTo>
                    <a:pt x="7620" y="17170"/>
                  </a:lnTo>
                  <a:lnTo>
                    <a:pt x="7718" y="17170"/>
                  </a:lnTo>
                  <a:lnTo>
                    <a:pt x="7791" y="17122"/>
                  </a:lnTo>
                  <a:lnTo>
                    <a:pt x="7889" y="17048"/>
                  </a:lnTo>
                  <a:lnTo>
                    <a:pt x="7938" y="16926"/>
                  </a:lnTo>
                  <a:lnTo>
                    <a:pt x="7987" y="16780"/>
                  </a:lnTo>
                  <a:lnTo>
                    <a:pt x="8231" y="15461"/>
                  </a:lnTo>
                  <a:lnTo>
                    <a:pt x="8548" y="15143"/>
                  </a:lnTo>
                  <a:lnTo>
                    <a:pt x="10942" y="17561"/>
                  </a:lnTo>
                  <a:lnTo>
                    <a:pt x="11064" y="17659"/>
                  </a:lnTo>
                  <a:lnTo>
                    <a:pt x="11162" y="17708"/>
                  </a:lnTo>
                  <a:lnTo>
                    <a:pt x="11259" y="17732"/>
                  </a:lnTo>
                  <a:lnTo>
                    <a:pt x="11333" y="17732"/>
                  </a:lnTo>
                  <a:lnTo>
                    <a:pt x="11406" y="17683"/>
                  </a:lnTo>
                  <a:lnTo>
                    <a:pt x="11455" y="17586"/>
                  </a:lnTo>
                  <a:lnTo>
                    <a:pt x="11479" y="17488"/>
                  </a:lnTo>
                  <a:lnTo>
                    <a:pt x="11504" y="17341"/>
                  </a:lnTo>
                  <a:lnTo>
                    <a:pt x="11504" y="12188"/>
                  </a:lnTo>
                  <a:lnTo>
                    <a:pt x="16461" y="7230"/>
                  </a:lnTo>
                  <a:lnTo>
                    <a:pt x="16608" y="7084"/>
                  </a:lnTo>
                  <a:lnTo>
                    <a:pt x="16730" y="6888"/>
                  </a:lnTo>
                  <a:lnTo>
                    <a:pt x="16877" y="6693"/>
                  </a:lnTo>
                  <a:lnTo>
                    <a:pt x="16974" y="6498"/>
                  </a:lnTo>
                  <a:lnTo>
                    <a:pt x="17194" y="6058"/>
                  </a:lnTo>
                  <a:lnTo>
                    <a:pt x="17365" y="5569"/>
                  </a:lnTo>
                  <a:lnTo>
                    <a:pt x="17487" y="5057"/>
                  </a:lnTo>
                  <a:lnTo>
                    <a:pt x="17609" y="4519"/>
                  </a:lnTo>
                  <a:lnTo>
                    <a:pt x="17683" y="3982"/>
                  </a:lnTo>
                  <a:lnTo>
                    <a:pt x="17707" y="3445"/>
                  </a:lnTo>
                  <a:lnTo>
                    <a:pt x="17731" y="2907"/>
                  </a:lnTo>
                  <a:lnTo>
                    <a:pt x="17731" y="2419"/>
                  </a:lnTo>
                  <a:lnTo>
                    <a:pt x="17707" y="1955"/>
                  </a:lnTo>
                  <a:lnTo>
                    <a:pt x="17658" y="1515"/>
                  </a:lnTo>
                  <a:lnTo>
                    <a:pt x="17585" y="1149"/>
                  </a:lnTo>
                  <a:lnTo>
                    <a:pt x="17512" y="831"/>
                  </a:lnTo>
                  <a:lnTo>
                    <a:pt x="17414" y="587"/>
                  </a:lnTo>
                  <a:lnTo>
                    <a:pt x="17341" y="489"/>
                  </a:lnTo>
                  <a:lnTo>
                    <a:pt x="17292" y="441"/>
                  </a:lnTo>
                  <a:lnTo>
                    <a:pt x="17243" y="392"/>
                  </a:lnTo>
                  <a:lnTo>
                    <a:pt x="17145" y="318"/>
                  </a:lnTo>
                  <a:lnTo>
                    <a:pt x="16901" y="221"/>
                  </a:lnTo>
                  <a:lnTo>
                    <a:pt x="16584" y="148"/>
                  </a:lnTo>
                  <a:lnTo>
                    <a:pt x="16217" y="74"/>
                  </a:lnTo>
                  <a:lnTo>
                    <a:pt x="15778" y="25"/>
                  </a:lnTo>
                  <a:lnTo>
                    <a:pt x="1531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580;p36"/>
            <p:cNvSpPr/>
            <p:nvPr/>
          </p:nvSpPr>
          <p:spPr>
            <a:xfrm>
              <a:off x="597725" y="4665400"/>
              <a:ext cx="73300" cy="73300"/>
            </a:xfrm>
            <a:custGeom>
              <a:avLst/>
              <a:gdLst/>
              <a:ahLst/>
              <a:cxnLst/>
              <a:rect l="l" t="t" r="r" b="b"/>
              <a:pathLst>
                <a:path w="2932" h="2932" extrusionOk="0">
                  <a:moveTo>
                    <a:pt x="2028" y="1"/>
                  </a:moveTo>
                  <a:lnTo>
                    <a:pt x="1857" y="25"/>
                  </a:lnTo>
                  <a:lnTo>
                    <a:pt x="1686" y="74"/>
                  </a:lnTo>
                  <a:lnTo>
                    <a:pt x="1515" y="147"/>
                  </a:lnTo>
                  <a:lnTo>
                    <a:pt x="1369" y="269"/>
                  </a:lnTo>
                  <a:lnTo>
                    <a:pt x="1222" y="489"/>
                  </a:lnTo>
                  <a:lnTo>
                    <a:pt x="1002" y="831"/>
                  </a:lnTo>
                  <a:lnTo>
                    <a:pt x="563" y="1735"/>
                  </a:lnTo>
                  <a:lnTo>
                    <a:pt x="172" y="2565"/>
                  </a:lnTo>
                  <a:lnTo>
                    <a:pt x="1" y="2932"/>
                  </a:lnTo>
                  <a:lnTo>
                    <a:pt x="1" y="2932"/>
                  </a:lnTo>
                  <a:lnTo>
                    <a:pt x="367" y="2761"/>
                  </a:lnTo>
                  <a:lnTo>
                    <a:pt x="1198" y="2370"/>
                  </a:lnTo>
                  <a:lnTo>
                    <a:pt x="2101" y="1930"/>
                  </a:lnTo>
                  <a:lnTo>
                    <a:pt x="2443" y="1710"/>
                  </a:lnTo>
                  <a:lnTo>
                    <a:pt x="2663" y="1564"/>
                  </a:lnTo>
                  <a:lnTo>
                    <a:pt x="2785" y="1417"/>
                  </a:lnTo>
                  <a:lnTo>
                    <a:pt x="2858" y="1246"/>
                  </a:lnTo>
                  <a:lnTo>
                    <a:pt x="2907" y="1075"/>
                  </a:lnTo>
                  <a:lnTo>
                    <a:pt x="2932" y="904"/>
                  </a:lnTo>
                  <a:lnTo>
                    <a:pt x="2907" y="733"/>
                  </a:lnTo>
                  <a:lnTo>
                    <a:pt x="2858" y="562"/>
                  </a:lnTo>
                  <a:lnTo>
                    <a:pt x="2785" y="416"/>
                  </a:lnTo>
                  <a:lnTo>
                    <a:pt x="2663" y="269"/>
                  </a:lnTo>
                  <a:lnTo>
                    <a:pt x="2517" y="147"/>
                  </a:lnTo>
                  <a:lnTo>
                    <a:pt x="2370" y="74"/>
                  </a:lnTo>
                  <a:lnTo>
                    <a:pt x="2199" y="25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581;p36"/>
            <p:cNvSpPr/>
            <p:nvPr/>
          </p:nvSpPr>
          <p:spPr>
            <a:xfrm>
              <a:off x="654525" y="4708150"/>
              <a:ext cx="47025" cy="47025"/>
            </a:xfrm>
            <a:custGeom>
              <a:avLst/>
              <a:gdLst/>
              <a:ahLst/>
              <a:cxnLst/>
              <a:rect l="l" t="t" r="r" b="b"/>
              <a:pathLst>
                <a:path w="1881" h="1881" extrusionOk="0">
                  <a:moveTo>
                    <a:pt x="1124" y="0"/>
                  </a:moveTo>
                  <a:lnTo>
                    <a:pt x="977" y="25"/>
                  </a:lnTo>
                  <a:lnTo>
                    <a:pt x="831" y="74"/>
                  </a:lnTo>
                  <a:lnTo>
                    <a:pt x="709" y="147"/>
                  </a:lnTo>
                  <a:lnTo>
                    <a:pt x="586" y="245"/>
                  </a:lnTo>
                  <a:lnTo>
                    <a:pt x="464" y="391"/>
                  </a:lnTo>
                  <a:lnTo>
                    <a:pt x="367" y="611"/>
                  </a:lnTo>
                  <a:lnTo>
                    <a:pt x="269" y="880"/>
                  </a:lnTo>
                  <a:lnTo>
                    <a:pt x="171" y="1173"/>
                  </a:lnTo>
                  <a:lnTo>
                    <a:pt x="49" y="1686"/>
                  </a:lnTo>
                  <a:lnTo>
                    <a:pt x="0" y="1881"/>
                  </a:lnTo>
                  <a:lnTo>
                    <a:pt x="0" y="1881"/>
                  </a:lnTo>
                  <a:lnTo>
                    <a:pt x="220" y="1857"/>
                  </a:lnTo>
                  <a:lnTo>
                    <a:pt x="733" y="1710"/>
                  </a:lnTo>
                  <a:lnTo>
                    <a:pt x="1002" y="1637"/>
                  </a:lnTo>
                  <a:lnTo>
                    <a:pt x="1270" y="1539"/>
                  </a:lnTo>
                  <a:lnTo>
                    <a:pt x="1515" y="1417"/>
                  </a:lnTo>
                  <a:lnTo>
                    <a:pt x="1661" y="1319"/>
                  </a:lnTo>
                  <a:lnTo>
                    <a:pt x="1759" y="1197"/>
                  </a:lnTo>
                  <a:lnTo>
                    <a:pt x="1832" y="1051"/>
                  </a:lnTo>
                  <a:lnTo>
                    <a:pt x="1881" y="928"/>
                  </a:lnTo>
                  <a:lnTo>
                    <a:pt x="1881" y="782"/>
                  </a:lnTo>
                  <a:lnTo>
                    <a:pt x="1881" y="635"/>
                  </a:lnTo>
                  <a:lnTo>
                    <a:pt x="1832" y="489"/>
                  </a:lnTo>
                  <a:lnTo>
                    <a:pt x="1759" y="367"/>
                  </a:lnTo>
                  <a:lnTo>
                    <a:pt x="1661" y="245"/>
                  </a:lnTo>
                  <a:lnTo>
                    <a:pt x="1539" y="147"/>
                  </a:lnTo>
                  <a:lnTo>
                    <a:pt x="1417" y="74"/>
                  </a:lnTo>
                  <a:lnTo>
                    <a:pt x="1270" y="25"/>
                  </a:lnTo>
                  <a:lnTo>
                    <a:pt x="112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582;p36"/>
            <p:cNvSpPr/>
            <p:nvPr/>
          </p:nvSpPr>
          <p:spPr>
            <a:xfrm>
              <a:off x="581250" y="4634875"/>
              <a:ext cx="47050" cy="47050"/>
            </a:xfrm>
            <a:custGeom>
              <a:avLst/>
              <a:gdLst/>
              <a:ahLst/>
              <a:cxnLst/>
              <a:rect l="l" t="t" r="r" b="b"/>
              <a:pathLst>
                <a:path w="1882" h="1882" extrusionOk="0">
                  <a:moveTo>
                    <a:pt x="953" y="1"/>
                  </a:moveTo>
                  <a:lnTo>
                    <a:pt x="831" y="49"/>
                  </a:lnTo>
                  <a:lnTo>
                    <a:pt x="684" y="123"/>
                  </a:lnTo>
                  <a:lnTo>
                    <a:pt x="562" y="220"/>
                  </a:lnTo>
                  <a:lnTo>
                    <a:pt x="465" y="367"/>
                  </a:lnTo>
                  <a:lnTo>
                    <a:pt x="342" y="611"/>
                  </a:lnTo>
                  <a:lnTo>
                    <a:pt x="245" y="880"/>
                  </a:lnTo>
                  <a:lnTo>
                    <a:pt x="171" y="1148"/>
                  </a:lnTo>
                  <a:lnTo>
                    <a:pt x="25" y="1661"/>
                  </a:lnTo>
                  <a:lnTo>
                    <a:pt x="1" y="1881"/>
                  </a:lnTo>
                  <a:lnTo>
                    <a:pt x="196" y="1832"/>
                  </a:lnTo>
                  <a:lnTo>
                    <a:pt x="709" y="1710"/>
                  </a:lnTo>
                  <a:lnTo>
                    <a:pt x="1002" y="1613"/>
                  </a:lnTo>
                  <a:lnTo>
                    <a:pt x="1271" y="1515"/>
                  </a:lnTo>
                  <a:lnTo>
                    <a:pt x="1490" y="1417"/>
                  </a:lnTo>
                  <a:lnTo>
                    <a:pt x="1637" y="1295"/>
                  </a:lnTo>
                  <a:lnTo>
                    <a:pt x="1735" y="1173"/>
                  </a:lnTo>
                  <a:lnTo>
                    <a:pt x="1808" y="1051"/>
                  </a:lnTo>
                  <a:lnTo>
                    <a:pt x="1857" y="904"/>
                  </a:lnTo>
                  <a:lnTo>
                    <a:pt x="1881" y="758"/>
                  </a:lnTo>
                  <a:lnTo>
                    <a:pt x="1857" y="611"/>
                  </a:lnTo>
                  <a:lnTo>
                    <a:pt x="1808" y="465"/>
                  </a:lnTo>
                  <a:lnTo>
                    <a:pt x="1735" y="343"/>
                  </a:lnTo>
                  <a:lnTo>
                    <a:pt x="1637" y="220"/>
                  </a:lnTo>
                  <a:lnTo>
                    <a:pt x="1515" y="123"/>
                  </a:lnTo>
                  <a:lnTo>
                    <a:pt x="1393" y="49"/>
                  </a:lnTo>
                  <a:lnTo>
                    <a:pt x="12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-1811396" y="4604544"/>
            <a:ext cx="36420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👪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150" y="3610669"/>
            <a:ext cx="537039" cy="396942"/>
          </a:xfrm>
          <a:prstGeom prst="rect">
            <a:avLst/>
          </a:prstGeom>
        </p:spPr>
      </p:pic>
      <p:grpSp>
        <p:nvGrpSpPr>
          <p:cNvPr id="22" name="Google Shape;588;p36"/>
          <p:cNvGrpSpPr/>
          <p:nvPr/>
        </p:nvGrpSpPr>
        <p:grpSpPr>
          <a:xfrm>
            <a:off x="278204" y="1521741"/>
            <a:ext cx="387969" cy="524104"/>
            <a:chOff x="2624850" y="4296000"/>
            <a:chExt cx="380400" cy="495825"/>
          </a:xfrm>
        </p:grpSpPr>
        <p:sp>
          <p:nvSpPr>
            <p:cNvPr id="23" name="Google Shape;589;p36"/>
            <p:cNvSpPr/>
            <p:nvPr/>
          </p:nvSpPr>
          <p:spPr>
            <a:xfrm>
              <a:off x="2845875" y="4296000"/>
              <a:ext cx="126425" cy="125800"/>
            </a:xfrm>
            <a:custGeom>
              <a:avLst/>
              <a:gdLst/>
              <a:ahLst/>
              <a:cxnLst/>
              <a:rect l="l" t="t" r="r" b="b"/>
              <a:pathLst>
                <a:path w="5057" h="5032" extrusionOk="0">
                  <a:moveTo>
                    <a:pt x="4812" y="1"/>
                  </a:moveTo>
                  <a:lnTo>
                    <a:pt x="4372" y="74"/>
                  </a:lnTo>
                  <a:lnTo>
                    <a:pt x="3762" y="196"/>
                  </a:lnTo>
                  <a:lnTo>
                    <a:pt x="3053" y="392"/>
                  </a:lnTo>
                  <a:lnTo>
                    <a:pt x="2321" y="636"/>
                  </a:lnTo>
                  <a:lnTo>
                    <a:pt x="1612" y="929"/>
                  </a:lnTo>
                  <a:lnTo>
                    <a:pt x="1295" y="1075"/>
                  </a:lnTo>
                  <a:lnTo>
                    <a:pt x="1026" y="1222"/>
                  </a:lnTo>
                  <a:lnTo>
                    <a:pt x="782" y="1368"/>
                  </a:lnTo>
                  <a:lnTo>
                    <a:pt x="611" y="1515"/>
                  </a:lnTo>
                  <a:lnTo>
                    <a:pt x="489" y="1662"/>
                  </a:lnTo>
                  <a:lnTo>
                    <a:pt x="367" y="1808"/>
                  </a:lnTo>
                  <a:lnTo>
                    <a:pt x="269" y="1979"/>
                  </a:lnTo>
                  <a:lnTo>
                    <a:pt x="172" y="2150"/>
                  </a:lnTo>
                  <a:lnTo>
                    <a:pt x="123" y="2321"/>
                  </a:lnTo>
                  <a:lnTo>
                    <a:pt x="74" y="2492"/>
                  </a:lnTo>
                  <a:lnTo>
                    <a:pt x="25" y="2687"/>
                  </a:lnTo>
                  <a:lnTo>
                    <a:pt x="1" y="2858"/>
                  </a:lnTo>
                  <a:lnTo>
                    <a:pt x="1" y="3054"/>
                  </a:lnTo>
                  <a:lnTo>
                    <a:pt x="25" y="3225"/>
                  </a:lnTo>
                  <a:lnTo>
                    <a:pt x="49" y="3420"/>
                  </a:lnTo>
                  <a:lnTo>
                    <a:pt x="98" y="3591"/>
                  </a:lnTo>
                  <a:lnTo>
                    <a:pt x="172" y="3762"/>
                  </a:lnTo>
                  <a:lnTo>
                    <a:pt x="245" y="3933"/>
                  </a:lnTo>
                  <a:lnTo>
                    <a:pt x="342" y="4104"/>
                  </a:lnTo>
                  <a:lnTo>
                    <a:pt x="440" y="4250"/>
                  </a:lnTo>
                  <a:lnTo>
                    <a:pt x="2638" y="2052"/>
                  </a:lnTo>
                  <a:lnTo>
                    <a:pt x="2736" y="2003"/>
                  </a:lnTo>
                  <a:lnTo>
                    <a:pt x="2809" y="1979"/>
                  </a:lnTo>
                  <a:lnTo>
                    <a:pt x="2907" y="2003"/>
                  </a:lnTo>
                  <a:lnTo>
                    <a:pt x="2980" y="2052"/>
                  </a:lnTo>
                  <a:lnTo>
                    <a:pt x="3029" y="2126"/>
                  </a:lnTo>
                  <a:lnTo>
                    <a:pt x="3053" y="2223"/>
                  </a:lnTo>
                  <a:lnTo>
                    <a:pt x="3029" y="2321"/>
                  </a:lnTo>
                  <a:lnTo>
                    <a:pt x="2980" y="2394"/>
                  </a:lnTo>
                  <a:lnTo>
                    <a:pt x="782" y="4592"/>
                  </a:lnTo>
                  <a:lnTo>
                    <a:pt x="953" y="4690"/>
                  </a:lnTo>
                  <a:lnTo>
                    <a:pt x="1100" y="4788"/>
                  </a:lnTo>
                  <a:lnTo>
                    <a:pt x="1271" y="4885"/>
                  </a:lnTo>
                  <a:lnTo>
                    <a:pt x="1466" y="4934"/>
                  </a:lnTo>
                  <a:lnTo>
                    <a:pt x="1637" y="4983"/>
                  </a:lnTo>
                  <a:lnTo>
                    <a:pt x="1808" y="5008"/>
                  </a:lnTo>
                  <a:lnTo>
                    <a:pt x="2003" y="5032"/>
                  </a:lnTo>
                  <a:lnTo>
                    <a:pt x="2174" y="5032"/>
                  </a:lnTo>
                  <a:lnTo>
                    <a:pt x="2370" y="5008"/>
                  </a:lnTo>
                  <a:lnTo>
                    <a:pt x="2541" y="4983"/>
                  </a:lnTo>
                  <a:lnTo>
                    <a:pt x="2712" y="4934"/>
                  </a:lnTo>
                  <a:lnTo>
                    <a:pt x="2907" y="4861"/>
                  </a:lnTo>
                  <a:lnTo>
                    <a:pt x="3053" y="4788"/>
                  </a:lnTo>
                  <a:lnTo>
                    <a:pt x="3224" y="4690"/>
                  </a:lnTo>
                  <a:lnTo>
                    <a:pt x="3371" y="4568"/>
                  </a:lnTo>
                  <a:lnTo>
                    <a:pt x="3517" y="4421"/>
                  </a:lnTo>
                  <a:lnTo>
                    <a:pt x="3664" y="4250"/>
                  </a:lnTo>
                  <a:lnTo>
                    <a:pt x="3835" y="4006"/>
                  </a:lnTo>
                  <a:lnTo>
                    <a:pt x="3981" y="3738"/>
                  </a:lnTo>
                  <a:lnTo>
                    <a:pt x="4128" y="3420"/>
                  </a:lnTo>
                  <a:lnTo>
                    <a:pt x="4397" y="2736"/>
                  </a:lnTo>
                  <a:lnTo>
                    <a:pt x="4641" y="1979"/>
                  </a:lnTo>
                  <a:lnTo>
                    <a:pt x="4836" y="1271"/>
                  </a:lnTo>
                  <a:lnTo>
                    <a:pt x="4983" y="660"/>
                  </a:lnTo>
                  <a:lnTo>
                    <a:pt x="5032" y="221"/>
                  </a:lnTo>
                  <a:lnTo>
                    <a:pt x="5056" y="98"/>
                  </a:lnTo>
                  <a:lnTo>
                    <a:pt x="5032" y="25"/>
                  </a:lnTo>
                  <a:lnTo>
                    <a:pt x="495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590;p36"/>
            <p:cNvSpPr/>
            <p:nvPr/>
          </p:nvSpPr>
          <p:spPr>
            <a:xfrm>
              <a:off x="2635850" y="4316150"/>
              <a:ext cx="369400" cy="475675"/>
            </a:xfrm>
            <a:custGeom>
              <a:avLst/>
              <a:gdLst/>
              <a:ahLst/>
              <a:cxnLst/>
              <a:rect l="l" t="t" r="r" b="b"/>
              <a:pathLst>
                <a:path w="14776" h="19027" extrusionOk="0">
                  <a:moveTo>
                    <a:pt x="7400" y="1"/>
                  </a:moveTo>
                  <a:lnTo>
                    <a:pt x="7254" y="25"/>
                  </a:lnTo>
                  <a:lnTo>
                    <a:pt x="7132" y="50"/>
                  </a:lnTo>
                  <a:lnTo>
                    <a:pt x="7034" y="123"/>
                  </a:lnTo>
                  <a:lnTo>
                    <a:pt x="6936" y="196"/>
                  </a:lnTo>
                  <a:lnTo>
                    <a:pt x="6863" y="294"/>
                  </a:lnTo>
                  <a:lnTo>
                    <a:pt x="6790" y="392"/>
                  </a:lnTo>
                  <a:lnTo>
                    <a:pt x="6765" y="514"/>
                  </a:lnTo>
                  <a:lnTo>
                    <a:pt x="6741" y="636"/>
                  </a:lnTo>
                  <a:lnTo>
                    <a:pt x="6741" y="4226"/>
                  </a:lnTo>
                  <a:lnTo>
                    <a:pt x="6887" y="4592"/>
                  </a:lnTo>
                  <a:lnTo>
                    <a:pt x="7009" y="4959"/>
                  </a:lnTo>
                  <a:lnTo>
                    <a:pt x="7058" y="5325"/>
                  </a:lnTo>
                  <a:lnTo>
                    <a:pt x="7083" y="5716"/>
                  </a:lnTo>
                  <a:lnTo>
                    <a:pt x="7058" y="6107"/>
                  </a:lnTo>
                  <a:lnTo>
                    <a:pt x="7009" y="6473"/>
                  </a:lnTo>
                  <a:lnTo>
                    <a:pt x="6887" y="6864"/>
                  </a:lnTo>
                  <a:lnTo>
                    <a:pt x="6741" y="7230"/>
                  </a:lnTo>
                  <a:lnTo>
                    <a:pt x="6741" y="13629"/>
                  </a:lnTo>
                  <a:lnTo>
                    <a:pt x="6203" y="13678"/>
                  </a:lnTo>
                  <a:lnTo>
                    <a:pt x="5666" y="13775"/>
                  </a:lnTo>
                  <a:lnTo>
                    <a:pt x="5153" y="13897"/>
                  </a:lnTo>
                  <a:lnTo>
                    <a:pt x="4640" y="14044"/>
                  </a:lnTo>
                  <a:lnTo>
                    <a:pt x="4152" y="14239"/>
                  </a:lnTo>
                  <a:lnTo>
                    <a:pt x="3688" y="14459"/>
                  </a:lnTo>
                  <a:lnTo>
                    <a:pt x="3224" y="14703"/>
                  </a:lnTo>
                  <a:lnTo>
                    <a:pt x="2784" y="14972"/>
                  </a:lnTo>
                  <a:lnTo>
                    <a:pt x="2369" y="15265"/>
                  </a:lnTo>
                  <a:lnTo>
                    <a:pt x="1954" y="15583"/>
                  </a:lnTo>
                  <a:lnTo>
                    <a:pt x="1588" y="15925"/>
                  </a:lnTo>
                  <a:lnTo>
                    <a:pt x="1221" y="16291"/>
                  </a:lnTo>
                  <a:lnTo>
                    <a:pt x="879" y="16682"/>
                  </a:lnTo>
                  <a:lnTo>
                    <a:pt x="562" y="17097"/>
                  </a:lnTo>
                  <a:lnTo>
                    <a:pt x="269" y="17512"/>
                  </a:lnTo>
                  <a:lnTo>
                    <a:pt x="0" y="17952"/>
                  </a:lnTo>
                  <a:lnTo>
                    <a:pt x="293" y="18074"/>
                  </a:lnTo>
                  <a:lnTo>
                    <a:pt x="611" y="18196"/>
                  </a:lnTo>
                  <a:lnTo>
                    <a:pt x="1319" y="18391"/>
                  </a:lnTo>
                  <a:lnTo>
                    <a:pt x="2125" y="18587"/>
                  </a:lnTo>
                  <a:lnTo>
                    <a:pt x="3053" y="18733"/>
                  </a:lnTo>
                  <a:lnTo>
                    <a:pt x="4030" y="18855"/>
                  </a:lnTo>
                  <a:lnTo>
                    <a:pt x="5104" y="18953"/>
                  </a:lnTo>
                  <a:lnTo>
                    <a:pt x="6228" y="19002"/>
                  </a:lnTo>
                  <a:lnTo>
                    <a:pt x="7376" y="19026"/>
                  </a:lnTo>
                  <a:lnTo>
                    <a:pt x="8548" y="19002"/>
                  </a:lnTo>
                  <a:lnTo>
                    <a:pt x="9672" y="18953"/>
                  </a:lnTo>
                  <a:lnTo>
                    <a:pt x="10746" y="18855"/>
                  </a:lnTo>
                  <a:lnTo>
                    <a:pt x="11723" y="18733"/>
                  </a:lnTo>
                  <a:lnTo>
                    <a:pt x="12651" y="18587"/>
                  </a:lnTo>
                  <a:lnTo>
                    <a:pt x="13457" y="18391"/>
                  </a:lnTo>
                  <a:lnTo>
                    <a:pt x="14165" y="18196"/>
                  </a:lnTo>
                  <a:lnTo>
                    <a:pt x="14483" y="18074"/>
                  </a:lnTo>
                  <a:lnTo>
                    <a:pt x="14776" y="17952"/>
                  </a:lnTo>
                  <a:lnTo>
                    <a:pt x="14507" y="17512"/>
                  </a:lnTo>
                  <a:lnTo>
                    <a:pt x="14214" y="17097"/>
                  </a:lnTo>
                  <a:lnTo>
                    <a:pt x="13897" y="16682"/>
                  </a:lnTo>
                  <a:lnTo>
                    <a:pt x="13555" y="16291"/>
                  </a:lnTo>
                  <a:lnTo>
                    <a:pt x="13188" y="15925"/>
                  </a:lnTo>
                  <a:lnTo>
                    <a:pt x="12822" y="15583"/>
                  </a:lnTo>
                  <a:lnTo>
                    <a:pt x="12407" y="15265"/>
                  </a:lnTo>
                  <a:lnTo>
                    <a:pt x="11992" y="14972"/>
                  </a:lnTo>
                  <a:lnTo>
                    <a:pt x="11552" y="14703"/>
                  </a:lnTo>
                  <a:lnTo>
                    <a:pt x="11088" y="14459"/>
                  </a:lnTo>
                  <a:lnTo>
                    <a:pt x="10624" y="14239"/>
                  </a:lnTo>
                  <a:lnTo>
                    <a:pt x="10136" y="14044"/>
                  </a:lnTo>
                  <a:lnTo>
                    <a:pt x="9623" y="13897"/>
                  </a:lnTo>
                  <a:lnTo>
                    <a:pt x="9110" y="13775"/>
                  </a:lnTo>
                  <a:lnTo>
                    <a:pt x="8573" y="13678"/>
                  </a:lnTo>
                  <a:lnTo>
                    <a:pt x="8035" y="13629"/>
                  </a:lnTo>
                  <a:lnTo>
                    <a:pt x="8035" y="3347"/>
                  </a:lnTo>
                  <a:lnTo>
                    <a:pt x="7913" y="3054"/>
                  </a:lnTo>
                  <a:lnTo>
                    <a:pt x="7840" y="2761"/>
                  </a:lnTo>
                  <a:lnTo>
                    <a:pt x="7791" y="2467"/>
                  </a:lnTo>
                  <a:lnTo>
                    <a:pt x="7767" y="2174"/>
                  </a:lnTo>
                  <a:lnTo>
                    <a:pt x="7791" y="1857"/>
                  </a:lnTo>
                  <a:lnTo>
                    <a:pt x="7840" y="1564"/>
                  </a:lnTo>
                  <a:lnTo>
                    <a:pt x="7913" y="1271"/>
                  </a:lnTo>
                  <a:lnTo>
                    <a:pt x="8035" y="978"/>
                  </a:lnTo>
                  <a:lnTo>
                    <a:pt x="8035" y="636"/>
                  </a:lnTo>
                  <a:lnTo>
                    <a:pt x="8011" y="514"/>
                  </a:lnTo>
                  <a:lnTo>
                    <a:pt x="7986" y="392"/>
                  </a:lnTo>
                  <a:lnTo>
                    <a:pt x="7913" y="294"/>
                  </a:lnTo>
                  <a:lnTo>
                    <a:pt x="7840" y="196"/>
                  </a:lnTo>
                  <a:lnTo>
                    <a:pt x="7742" y="123"/>
                  </a:lnTo>
                  <a:lnTo>
                    <a:pt x="7644" y="50"/>
                  </a:lnTo>
                  <a:lnTo>
                    <a:pt x="7522" y="25"/>
                  </a:lnTo>
                  <a:lnTo>
                    <a:pt x="740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591;p36"/>
            <p:cNvSpPr/>
            <p:nvPr/>
          </p:nvSpPr>
          <p:spPr>
            <a:xfrm>
              <a:off x="2624850" y="4357675"/>
              <a:ext cx="171600" cy="171600"/>
            </a:xfrm>
            <a:custGeom>
              <a:avLst/>
              <a:gdLst/>
              <a:ahLst/>
              <a:cxnLst/>
              <a:rect l="l" t="t" r="r" b="b"/>
              <a:pathLst>
                <a:path w="6864" h="6864" extrusionOk="0">
                  <a:moveTo>
                    <a:pt x="74" y="1"/>
                  </a:moveTo>
                  <a:lnTo>
                    <a:pt x="25" y="25"/>
                  </a:lnTo>
                  <a:lnTo>
                    <a:pt x="0" y="74"/>
                  </a:lnTo>
                  <a:lnTo>
                    <a:pt x="0" y="123"/>
                  </a:lnTo>
                  <a:lnTo>
                    <a:pt x="0" y="318"/>
                  </a:lnTo>
                  <a:lnTo>
                    <a:pt x="25" y="587"/>
                  </a:lnTo>
                  <a:lnTo>
                    <a:pt x="74" y="929"/>
                  </a:lnTo>
                  <a:lnTo>
                    <a:pt x="269" y="1759"/>
                  </a:lnTo>
                  <a:lnTo>
                    <a:pt x="538" y="2736"/>
                  </a:lnTo>
                  <a:lnTo>
                    <a:pt x="880" y="3737"/>
                  </a:lnTo>
                  <a:lnTo>
                    <a:pt x="1051" y="4226"/>
                  </a:lnTo>
                  <a:lnTo>
                    <a:pt x="1246" y="4690"/>
                  </a:lnTo>
                  <a:lnTo>
                    <a:pt x="1441" y="5105"/>
                  </a:lnTo>
                  <a:lnTo>
                    <a:pt x="1661" y="5496"/>
                  </a:lnTo>
                  <a:lnTo>
                    <a:pt x="1857" y="5813"/>
                  </a:lnTo>
                  <a:lnTo>
                    <a:pt x="2076" y="6057"/>
                  </a:lnTo>
                  <a:lnTo>
                    <a:pt x="2272" y="6228"/>
                  </a:lnTo>
                  <a:lnTo>
                    <a:pt x="2492" y="6399"/>
                  </a:lnTo>
                  <a:lnTo>
                    <a:pt x="2711" y="6521"/>
                  </a:lnTo>
                  <a:lnTo>
                    <a:pt x="2956" y="6644"/>
                  </a:lnTo>
                  <a:lnTo>
                    <a:pt x="3200" y="6741"/>
                  </a:lnTo>
                  <a:lnTo>
                    <a:pt x="3444" y="6815"/>
                  </a:lnTo>
                  <a:lnTo>
                    <a:pt x="3688" y="6863"/>
                  </a:lnTo>
                  <a:lnTo>
                    <a:pt x="4201" y="6863"/>
                  </a:lnTo>
                  <a:lnTo>
                    <a:pt x="4445" y="6839"/>
                  </a:lnTo>
                  <a:lnTo>
                    <a:pt x="4690" y="6815"/>
                  </a:lnTo>
                  <a:lnTo>
                    <a:pt x="4958" y="6741"/>
                  </a:lnTo>
                  <a:lnTo>
                    <a:pt x="5178" y="6644"/>
                  </a:lnTo>
                  <a:lnTo>
                    <a:pt x="5422" y="6521"/>
                  </a:lnTo>
                  <a:lnTo>
                    <a:pt x="5642" y="6399"/>
                  </a:lnTo>
                  <a:lnTo>
                    <a:pt x="5862" y="6228"/>
                  </a:lnTo>
                  <a:lnTo>
                    <a:pt x="2198" y="2565"/>
                  </a:lnTo>
                  <a:lnTo>
                    <a:pt x="2150" y="2492"/>
                  </a:lnTo>
                  <a:lnTo>
                    <a:pt x="2125" y="2394"/>
                  </a:lnTo>
                  <a:lnTo>
                    <a:pt x="2150" y="2296"/>
                  </a:lnTo>
                  <a:lnTo>
                    <a:pt x="2198" y="2199"/>
                  </a:lnTo>
                  <a:lnTo>
                    <a:pt x="2296" y="2150"/>
                  </a:lnTo>
                  <a:lnTo>
                    <a:pt x="2394" y="2125"/>
                  </a:lnTo>
                  <a:lnTo>
                    <a:pt x="2492" y="2150"/>
                  </a:lnTo>
                  <a:lnTo>
                    <a:pt x="2565" y="2199"/>
                  </a:lnTo>
                  <a:lnTo>
                    <a:pt x="6228" y="5862"/>
                  </a:lnTo>
                  <a:lnTo>
                    <a:pt x="6375" y="5642"/>
                  </a:lnTo>
                  <a:lnTo>
                    <a:pt x="6521" y="5422"/>
                  </a:lnTo>
                  <a:lnTo>
                    <a:pt x="6643" y="5203"/>
                  </a:lnTo>
                  <a:lnTo>
                    <a:pt x="6741" y="4958"/>
                  </a:lnTo>
                  <a:lnTo>
                    <a:pt x="6814" y="4714"/>
                  </a:lnTo>
                  <a:lnTo>
                    <a:pt x="6839" y="4446"/>
                  </a:lnTo>
                  <a:lnTo>
                    <a:pt x="6863" y="4201"/>
                  </a:lnTo>
                  <a:lnTo>
                    <a:pt x="6863" y="3933"/>
                  </a:lnTo>
                  <a:lnTo>
                    <a:pt x="6839" y="3688"/>
                  </a:lnTo>
                  <a:lnTo>
                    <a:pt x="6814" y="3444"/>
                  </a:lnTo>
                  <a:lnTo>
                    <a:pt x="6741" y="3200"/>
                  </a:lnTo>
                  <a:lnTo>
                    <a:pt x="6643" y="2956"/>
                  </a:lnTo>
                  <a:lnTo>
                    <a:pt x="6521" y="2711"/>
                  </a:lnTo>
                  <a:lnTo>
                    <a:pt x="6399" y="2492"/>
                  </a:lnTo>
                  <a:lnTo>
                    <a:pt x="6228" y="2272"/>
                  </a:lnTo>
                  <a:lnTo>
                    <a:pt x="6057" y="2076"/>
                  </a:lnTo>
                  <a:lnTo>
                    <a:pt x="5813" y="1857"/>
                  </a:lnTo>
                  <a:lnTo>
                    <a:pt x="5496" y="1661"/>
                  </a:lnTo>
                  <a:lnTo>
                    <a:pt x="5105" y="1466"/>
                  </a:lnTo>
                  <a:lnTo>
                    <a:pt x="4690" y="1246"/>
                  </a:lnTo>
                  <a:lnTo>
                    <a:pt x="4226" y="1051"/>
                  </a:lnTo>
                  <a:lnTo>
                    <a:pt x="3737" y="880"/>
                  </a:lnTo>
                  <a:lnTo>
                    <a:pt x="2736" y="538"/>
                  </a:lnTo>
                  <a:lnTo>
                    <a:pt x="1759" y="269"/>
                  </a:lnTo>
                  <a:lnTo>
                    <a:pt x="928" y="74"/>
                  </a:lnTo>
                  <a:lnTo>
                    <a:pt x="587" y="25"/>
                  </a:lnTo>
                  <a:lnTo>
                    <a:pt x="31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899;p37"/>
          <p:cNvGrpSpPr/>
          <p:nvPr/>
        </p:nvGrpSpPr>
        <p:grpSpPr>
          <a:xfrm>
            <a:off x="209642" y="2899915"/>
            <a:ext cx="578898" cy="550755"/>
            <a:chOff x="2595501" y="3253725"/>
            <a:chExt cx="720141" cy="580739"/>
          </a:xfrm>
        </p:grpSpPr>
        <p:sp>
          <p:nvSpPr>
            <p:cNvPr id="27" name="Google Shape;900;p37"/>
            <p:cNvSpPr/>
            <p:nvPr/>
          </p:nvSpPr>
          <p:spPr>
            <a:xfrm>
              <a:off x="2595501" y="3269807"/>
              <a:ext cx="416349" cy="273171"/>
            </a:xfrm>
            <a:custGeom>
              <a:avLst/>
              <a:gdLst/>
              <a:ahLst/>
              <a:cxnLst/>
              <a:rect l="l" t="t" r="r" b="b"/>
              <a:pathLst>
                <a:path w="722" h="472" extrusionOk="0">
                  <a:moveTo>
                    <a:pt x="250" y="429"/>
                  </a:moveTo>
                  <a:cubicBezTo>
                    <a:pt x="250" y="413"/>
                    <a:pt x="258" y="398"/>
                    <a:pt x="270" y="388"/>
                  </a:cubicBezTo>
                  <a:cubicBezTo>
                    <a:pt x="289" y="372"/>
                    <a:pt x="315" y="364"/>
                    <a:pt x="344" y="365"/>
                  </a:cubicBezTo>
                  <a:cubicBezTo>
                    <a:pt x="373" y="364"/>
                    <a:pt x="399" y="372"/>
                    <a:pt x="418" y="388"/>
                  </a:cubicBezTo>
                  <a:cubicBezTo>
                    <a:pt x="431" y="398"/>
                    <a:pt x="438" y="413"/>
                    <a:pt x="438" y="429"/>
                  </a:cubicBezTo>
                  <a:cubicBezTo>
                    <a:pt x="438" y="446"/>
                    <a:pt x="430" y="461"/>
                    <a:pt x="417" y="472"/>
                  </a:cubicBezTo>
                  <a:cubicBezTo>
                    <a:pt x="598" y="472"/>
                    <a:pt x="598" y="472"/>
                    <a:pt x="598" y="472"/>
                  </a:cubicBezTo>
                  <a:cubicBezTo>
                    <a:pt x="606" y="472"/>
                    <a:pt x="613" y="465"/>
                    <a:pt x="613" y="457"/>
                  </a:cubicBezTo>
                  <a:cubicBezTo>
                    <a:pt x="613" y="457"/>
                    <a:pt x="613" y="457"/>
                    <a:pt x="613" y="457"/>
                  </a:cubicBezTo>
                  <a:cubicBezTo>
                    <a:pt x="613" y="457"/>
                    <a:pt x="613" y="457"/>
                    <a:pt x="613" y="457"/>
                  </a:cubicBezTo>
                  <a:cubicBezTo>
                    <a:pt x="613" y="320"/>
                    <a:pt x="613" y="320"/>
                    <a:pt x="613" y="320"/>
                  </a:cubicBezTo>
                  <a:cubicBezTo>
                    <a:pt x="615" y="315"/>
                    <a:pt x="619" y="310"/>
                    <a:pt x="624" y="310"/>
                  </a:cubicBezTo>
                  <a:cubicBezTo>
                    <a:pt x="635" y="310"/>
                    <a:pt x="645" y="310"/>
                    <a:pt x="651" y="319"/>
                  </a:cubicBezTo>
                  <a:cubicBezTo>
                    <a:pt x="655" y="325"/>
                    <a:pt x="657" y="331"/>
                    <a:pt x="661" y="336"/>
                  </a:cubicBezTo>
                  <a:cubicBezTo>
                    <a:pt x="671" y="353"/>
                    <a:pt x="693" y="355"/>
                    <a:pt x="705" y="340"/>
                  </a:cubicBezTo>
                  <a:cubicBezTo>
                    <a:pt x="718" y="325"/>
                    <a:pt x="722" y="303"/>
                    <a:pt x="722" y="283"/>
                  </a:cubicBezTo>
                  <a:cubicBezTo>
                    <a:pt x="722" y="263"/>
                    <a:pt x="718" y="242"/>
                    <a:pt x="705" y="227"/>
                  </a:cubicBezTo>
                  <a:cubicBezTo>
                    <a:pt x="693" y="211"/>
                    <a:pt x="671" y="213"/>
                    <a:pt x="661" y="230"/>
                  </a:cubicBezTo>
                  <a:cubicBezTo>
                    <a:pt x="657" y="235"/>
                    <a:pt x="655" y="241"/>
                    <a:pt x="651" y="247"/>
                  </a:cubicBezTo>
                  <a:cubicBezTo>
                    <a:pt x="645" y="256"/>
                    <a:pt x="635" y="256"/>
                    <a:pt x="624" y="256"/>
                  </a:cubicBezTo>
                  <a:cubicBezTo>
                    <a:pt x="619" y="256"/>
                    <a:pt x="615" y="251"/>
                    <a:pt x="613" y="247"/>
                  </a:cubicBezTo>
                  <a:cubicBezTo>
                    <a:pt x="613" y="104"/>
                    <a:pt x="613" y="104"/>
                    <a:pt x="613" y="104"/>
                  </a:cubicBezTo>
                  <a:cubicBezTo>
                    <a:pt x="613" y="96"/>
                    <a:pt x="609" y="89"/>
                    <a:pt x="602" y="85"/>
                  </a:cubicBezTo>
                  <a:cubicBezTo>
                    <a:pt x="600" y="84"/>
                    <a:pt x="598" y="82"/>
                    <a:pt x="595" y="81"/>
                  </a:cubicBezTo>
                  <a:cubicBezTo>
                    <a:pt x="520" y="29"/>
                    <a:pt x="437" y="0"/>
                    <a:pt x="345" y="0"/>
                  </a:cubicBezTo>
                  <a:cubicBezTo>
                    <a:pt x="147" y="9"/>
                    <a:pt x="0" y="128"/>
                    <a:pt x="25" y="345"/>
                  </a:cubicBezTo>
                  <a:cubicBezTo>
                    <a:pt x="29" y="385"/>
                    <a:pt x="37" y="424"/>
                    <a:pt x="49" y="461"/>
                  </a:cubicBezTo>
                  <a:cubicBezTo>
                    <a:pt x="52" y="467"/>
                    <a:pt x="57" y="472"/>
                    <a:pt x="64" y="472"/>
                  </a:cubicBezTo>
                  <a:cubicBezTo>
                    <a:pt x="271" y="472"/>
                    <a:pt x="271" y="472"/>
                    <a:pt x="271" y="472"/>
                  </a:cubicBezTo>
                  <a:cubicBezTo>
                    <a:pt x="258" y="461"/>
                    <a:pt x="250" y="446"/>
                    <a:pt x="250" y="4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901;p37"/>
            <p:cNvSpPr/>
            <p:nvPr/>
          </p:nvSpPr>
          <p:spPr>
            <a:xfrm>
              <a:off x="2903528" y="3560177"/>
              <a:ext cx="374670" cy="273617"/>
            </a:xfrm>
            <a:custGeom>
              <a:avLst/>
              <a:gdLst/>
              <a:ahLst/>
              <a:cxnLst/>
              <a:rect l="l" t="t" r="r" b="b"/>
              <a:pathLst>
                <a:path w="650" h="473" extrusionOk="0">
                  <a:moveTo>
                    <a:pt x="455" y="42"/>
                  </a:moveTo>
                  <a:cubicBezTo>
                    <a:pt x="455" y="58"/>
                    <a:pt x="448" y="74"/>
                    <a:pt x="435" y="84"/>
                  </a:cubicBezTo>
                  <a:cubicBezTo>
                    <a:pt x="417" y="100"/>
                    <a:pt x="391" y="108"/>
                    <a:pt x="361" y="107"/>
                  </a:cubicBezTo>
                  <a:cubicBezTo>
                    <a:pt x="332" y="108"/>
                    <a:pt x="306" y="100"/>
                    <a:pt x="288" y="84"/>
                  </a:cubicBezTo>
                  <a:cubicBezTo>
                    <a:pt x="275" y="74"/>
                    <a:pt x="268" y="58"/>
                    <a:pt x="268" y="42"/>
                  </a:cubicBezTo>
                  <a:cubicBezTo>
                    <a:pt x="268" y="26"/>
                    <a:pt x="275" y="11"/>
                    <a:pt x="289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16" y="0"/>
                    <a:pt x="109" y="7"/>
                    <a:pt x="109" y="15"/>
                  </a:cubicBezTo>
                  <a:cubicBezTo>
                    <a:pt x="109" y="181"/>
                    <a:pt x="109" y="181"/>
                    <a:pt x="109" y="181"/>
                  </a:cubicBezTo>
                  <a:cubicBezTo>
                    <a:pt x="107" y="186"/>
                    <a:pt x="104" y="190"/>
                    <a:pt x="98" y="191"/>
                  </a:cubicBezTo>
                  <a:cubicBezTo>
                    <a:pt x="88" y="191"/>
                    <a:pt x="78" y="191"/>
                    <a:pt x="71" y="181"/>
                  </a:cubicBezTo>
                  <a:cubicBezTo>
                    <a:pt x="68" y="176"/>
                    <a:pt x="65" y="170"/>
                    <a:pt x="62" y="164"/>
                  </a:cubicBezTo>
                  <a:cubicBezTo>
                    <a:pt x="51" y="148"/>
                    <a:pt x="30" y="146"/>
                    <a:pt x="17" y="161"/>
                  </a:cubicBezTo>
                  <a:cubicBezTo>
                    <a:pt x="5" y="176"/>
                    <a:pt x="0" y="198"/>
                    <a:pt x="1" y="218"/>
                  </a:cubicBezTo>
                  <a:cubicBezTo>
                    <a:pt x="0" y="238"/>
                    <a:pt x="5" y="259"/>
                    <a:pt x="17" y="274"/>
                  </a:cubicBezTo>
                  <a:cubicBezTo>
                    <a:pt x="30" y="289"/>
                    <a:pt x="51" y="288"/>
                    <a:pt x="62" y="271"/>
                  </a:cubicBezTo>
                  <a:cubicBezTo>
                    <a:pt x="65" y="265"/>
                    <a:pt x="68" y="259"/>
                    <a:pt x="71" y="254"/>
                  </a:cubicBezTo>
                  <a:cubicBezTo>
                    <a:pt x="78" y="244"/>
                    <a:pt x="88" y="244"/>
                    <a:pt x="98" y="245"/>
                  </a:cubicBezTo>
                  <a:cubicBezTo>
                    <a:pt x="104" y="245"/>
                    <a:pt x="107" y="250"/>
                    <a:pt x="109" y="254"/>
                  </a:cubicBezTo>
                  <a:cubicBezTo>
                    <a:pt x="109" y="457"/>
                    <a:pt x="109" y="457"/>
                    <a:pt x="109" y="457"/>
                  </a:cubicBezTo>
                  <a:cubicBezTo>
                    <a:pt x="109" y="466"/>
                    <a:pt x="118" y="473"/>
                    <a:pt x="127" y="470"/>
                  </a:cubicBezTo>
                  <a:cubicBezTo>
                    <a:pt x="132" y="468"/>
                    <a:pt x="138" y="466"/>
                    <a:pt x="143" y="464"/>
                  </a:cubicBezTo>
                  <a:cubicBezTo>
                    <a:pt x="264" y="406"/>
                    <a:pt x="377" y="334"/>
                    <a:pt x="477" y="243"/>
                  </a:cubicBezTo>
                  <a:cubicBezTo>
                    <a:pt x="549" y="178"/>
                    <a:pt x="607" y="105"/>
                    <a:pt x="646" y="21"/>
                  </a:cubicBezTo>
                  <a:cubicBezTo>
                    <a:pt x="650" y="11"/>
                    <a:pt x="643" y="0"/>
                    <a:pt x="632" y="0"/>
                  </a:cubicBezTo>
                  <a:cubicBezTo>
                    <a:pt x="434" y="0"/>
                    <a:pt x="434" y="0"/>
                    <a:pt x="434" y="0"/>
                  </a:cubicBezTo>
                  <a:cubicBezTo>
                    <a:pt x="448" y="11"/>
                    <a:pt x="455" y="26"/>
                    <a:pt x="455" y="4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902;p37"/>
            <p:cNvSpPr/>
            <p:nvPr/>
          </p:nvSpPr>
          <p:spPr>
            <a:xfrm>
              <a:off x="2635397" y="3497189"/>
              <a:ext cx="313600" cy="337276"/>
            </a:xfrm>
            <a:custGeom>
              <a:avLst/>
              <a:gdLst/>
              <a:ahLst/>
              <a:cxnLst/>
              <a:rect l="l" t="t" r="r" b="b"/>
              <a:pathLst>
                <a:path w="544" h="583" extrusionOk="0">
                  <a:moveTo>
                    <a:pt x="502" y="420"/>
                  </a:moveTo>
                  <a:cubicBezTo>
                    <a:pt x="486" y="420"/>
                    <a:pt x="471" y="413"/>
                    <a:pt x="460" y="400"/>
                  </a:cubicBezTo>
                  <a:cubicBezTo>
                    <a:pt x="445" y="382"/>
                    <a:pt x="436" y="356"/>
                    <a:pt x="437" y="327"/>
                  </a:cubicBezTo>
                  <a:cubicBezTo>
                    <a:pt x="436" y="298"/>
                    <a:pt x="445" y="271"/>
                    <a:pt x="460" y="253"/>
                  </a:cubicBezTo>
                  <a:cubicBezTo>
                    <a:pt x="471" y="240"/>
                    <a:pt x="486" y="233"/>
                    <a:pt x="502" y="233"/>
                  </a:cubicBezTo>
                  <a:cubicBezTo>
                    <a:pt x="518" y="233"/>
                    <a:pt x="534" y="241"/>
                    <a:pt x="544" y="254"/>
                  </a:cubicBezTo>
                  <a:cubicBezTo>
                    <a:pt x="544" y="124"/>
                    <a:pt x="544" y="124"/>
                    <a:pt x="544" y="124"/>
                  </a:cubicBezTo>
                  <a:cubicBezTo>
                    <a:pt x="544" y="116"/>
                    <a:pt x="537" y="109"/>
                    <a:pt x="529" y="109"/>
                  </a:cubicBezTo>
                  <a:cubicBezTo>
                    <a:pt x="312" y="109"/>
                    <a:pt x="312" y="109"/>
                    <a:pt x="312" y="109"/>
                  </a:cubicBezTo>
                  <a:cubicBezTo>
                    <a:pt x="307" y="107"/>
                    <a:pt x="302" y="103"/>
                    <a:pt x="302" y="98"/>
                  </a:cubicBezTo>
                  <a:cubicBezTo>
                    <a:pt x="302" y="87"/>
                    <a:pt x="302" y="78"/>
                    <a:pt x="311" y="71"/>
                  </a:cubicBezTo>
                  <a:cubicBezTo>
                    <a:pt x="317" y="67"/>
                    <a:pt x="323" y="65"/>
                    <a:pt x="328" y="61"/>
                  </a:cubicBezTo>
                  <a:cubicBezTo>
                    <a:pt x="345" y="51"/>
                    <a:pt x="347" y="30"/>
                    <a:pt x="332" y="17"/>
                  </a:cubicBezTo>
                  <a:cubicBezTo>
                    <a:pt x="317" y="5"/>
                    <a:pt x="295" y="0"/>
                    <a:pt x="275" y="0"/>
                  </a:cubicBezTo>
                  <a:cubicBezTo>
                    <a:pt x="255" y="0"/>
                    <a:pt x="234" y="5"/>
                    <a:pt x="219" y="17"/>
                  </a:cubicBezTo>
                  <a:cubicBezTo>
                    <a:pt x="203" y="30"/>
                    <a:pt x="205" y="51"/>
                    <a:pt x="222" y="61"/>
                  </a:cubicBezTo>
                  <a:cubicBezTo>
                    <a:pt x="227" y="65"/>
                    <a:pt x="233" y="67"/>
                    <a:pt x="239" y="71"/>
                  </a:cubicBezTo>
                  <a:cubicBezTo>
                    <a:pt x="248" y="78"/>
                    <a:pt x="248" y="87"/>
                    <a:pt x="248" y="98"/>
                  </a:cubicBezTo>
                  <a:cubicBezTo>
                    <a:pt x="248" y="103"/>
                    <a:pt x="243" y="107"/>
                    <a:pt x="239" y="109"/>
                  </a:cubicBezTo>
                  <a:cubicBezTo>
                    <a:pt x="19" y="109"/>
                    <a:pt x="19" y="109"/>
                    <a:pt x="19" y="109"/>
                  </a:cubicBezTo>
                  <a:cubicBezTo>
                    <a:pt x="8" y="109"/>
                    <a:pt x="0" y="120"/>
                    <a:pt x="5" y="130"/>
                  </a:cubicBezTo>
                  <a:cubicBezTo>
                    <a:pt x="18" y="157"/>
                    <a:pt x="32" y="183"/>
                    <a:pt x="50" y="208"/>
                  </a:cubicBezTo>
                  <a:cubicBezTo>
                    <a:pt x="170" y="381"/>
                    <a:pt x="338" y="493"/>
                    <a:pt x="525" y="579"/>
                  </a:cubicBezTo>
                  <a:cubicBezTo>
                    <a:pt x="525" y="579"/>
                    <a:pt x="525" y="579"/>
                    <a:pt x="525" y="579"/>
                  </a:cubicBezTo>
                  <a:cubicBezTo>
                    <a:pt x="534" y="583"/>
                    <a:pt x="544" y="576"/>
                    <a:pt x="544" y="567"/>
                  </a:cubicBezTo>
                  <a:cubicBezTo>
                    <a:pt x="544" y="399"/>
                    <a:pt x="544" y="399"/>
                    <a:pt x="544" y="399"/>
                  </a:cubicBezTo>
                  <a:cubicBezTo>
                    <a:pt x="534" y="413"/>
                    <a:pt x="518" y="420"/>
                    <a:pt x="502" y="42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903;p37"/>
            <p:cNvSpPr/>
            <p:nvPr/>
          </p:nvSpPr>
          <p:spPr>
            <a:xfrm>
              <a:off x="2966382" y="3253725"/>
              <a:ext cx="349261" cy="352241"/>
            </a:xfrm>
            <a:custGeom>
              <a:avLst/>
              <a:gdLst/>
              <a:ahLst/>
              <a:cxnLst/>
              <a:rect l="l" t="t" r="r" b="b"/>
              <a:pathLst>
                <a:path w="606" h="609" extrusionOk="0">
                  <a:moveTo>
                    <a:pt x="397" y="49"/>
                  </a:moveTo>
                  <a:cubicBezTo>
                    <a:pt x="262" y="0"/>
                    <a:pt x="137" y="39"/>
                    <a:pt x="19" y="109"/>
                  </a:cubicBezTo>
                  <a:cubicBezTo>
                    <a:pt x="17" y="110"/>
                    <a:pt x="15" y="111"/>
                    <a:pt x="13" y="112"/>
                  </a:cubicBezTo>
                  <a:cubicBezTo>
                    <a:pt x="5" y="116"/>
                    <a:pt x="0" y="124"/>
                    <a:pt x="0" y="132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11" y="225"/>
                    <a:pt x="26" y="217"/>
                    <a:pt x="43" y="217"/>
                  </a:cubicBezTo>
                  <a:cubicBezTo>
                    <a:pt x="59" y="217"/>
                    <a:pt x="74" y="225"/>
                    <a:pt x="85" y="237"/>
                  </a:cubicBezTo>
                  <a:cubicBezTo>
                    <a:pt x="100" y="256"/>
                    <a:pt x="108" y="282"/>
                    <a:pt x="108" y="311"/>
                  </a:cubicBezTo>
                  <a:cubicBezTo>
                    <a:pt x="108" y="340"/>
                    <a:pt x="100" y="366"/>
                    <a:pt x="85" y="385"/>
                  </a:cubicBezTo>
                  <a:cubicBezTo>
                    <a:pt x="74" y="398"/>
                    <a:pt x="59" y="405"/>
                    <a:pt x="43" y="405"/>
                  </a:cubicBezTo>
                  <a:cubicBezTo>
                    <a:pt x="26" y="405"/>
                    <a:pt x="11" y="397"/>
                    <a:pt x="0" y="384"/>
                  </a:cubicBezTo>
                  <a:cubicBezTo>
                    <a:pt x="0" y="485"/>
                    <a:pt x="0" y="485"/>
                    <a:pt x="0" y="485"/>
                  </a:cubicBezTo>
                  <a:cubicBezTo>
                    <a:pt x="0" y="493"/>
                    <a:pt x="7" y="500"/>
                    <a:pt x="15" y="500"/>
                  </a:cubicBezTo>
                  <a:cubicBezTo>
                    <a:pt x="216" y="500"/>
                    <a:pt x="216" y="500"/>
                    <a:pt x="216" y="500"/>
                  </a:cubicBezTo>
                  <a:cubicBezTo>
                    <a:pt x="221" y="502"/>
                    <a:pt x="225" y="505"/>
                    <a:pt x="225" y="511"/>
                  </a:cubicBezTo>
                  <a:cubicBezTo>
                    <a:pt x="226" y="521"/>
                    <a:pt x="226" y="531"/>
                    <a:pt x="216" y="538"/>
                  </a:cubicBezTo>
                  <a:cubicBezTo>
                    <a:pt x="211" y="541"/>
                    <a:pt x="205" y="544"/>
                    <a:pt x="199" y="547"/>
                  </a:cubicBezTo>
                  <a:cubicBezTo>
                    <a:pt x="183" y="558"/>
                    <a:pt x="181" y="579"/>
                    <a:pt x="196" y="592"/>
                  </a:cubicBezTo>
                  <a:cubicBezTo>
                    <a:pt x="211" y="604"/>
                    <a:pt x="233" y="609"/>
                    <a:pt x="252" y="609"/>
                  </a:cubicBezTo>
                  <a:cubicBezTo>
                    <a:pt x="272" y="609"/>
                    <a:pt x="294" y="604"/>
                    <a:pt x="309" y="592"/>
                  </a:cubicBezTo>
                  <a:cubicBezTo>
                    <a:pt x="324" y="579"/>
                    <a:pt x="322" y="558"/>
                    <a:pt x="306" y="547"/>
                  </a:cubicBezTo>
                  <a:cubicBezTo>
                    <a:pt x="300" y="544"/>
                    <a:pt x="294" y="541"/>
                    <a:pt x="289" y="538"/>
                  </a:cubicBezTo>
                  <a:cubicBezTo>
                    <a:pt x="279" y="531"/>
                    <a:pt x="279" y="521"/>
                    <a:pt x="279" y="511"/>
                  </a:cubicBezTo>
                  <a:cubicBezTo>
                    <a:pt x="280" y="505"/>
                    <a:pt x="284" y="502"/>
                    <a:pt x="289" y="500"/>
                  </a:cubicBezTo>
                  <a:cubicBezTo>
                    <a:pt x="547" y="500"/>
                    <a:pt x="547" y="500"/>
                    <a:pt x="547" y="500"/>
                  </a:cubicBezTo>
                  <a:cubicBezTo>
                    <a:pt x="554" y="500"/>
                    <a:pt x="559" y="496"/>
                    <a:pt x="561" y="490"/>
                  </a:cubicBezTo>
                  <a:cubicBezTo>
                    <a:pt x="574" y="451"/>
                    <a:pt x="583" y="411"/>
                    <a:pt x="588" y="368"/>
                  </a:cubicBezTo>
                  <a:cubicBezTo>
                    <a:pt x="606" y="217"/>
                    <a:pt x="540" y="101"/>
                    <a:pt x="397" y="4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8161" y="127551"/>
            <a:ext cx="1231258" cy="122714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962" y="2329903"/>
            <a:ext cx="2641031" cy="198077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0927" y="1533033"/>
            <a:ext cx="3071861" cy="22127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63918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6"/>
          <p:cNvSpPr txBox="1">
            <a:spLocks noGrp="1"/>
          </p:cNvSpPr>
          <p:nvPr>
            <p:ph type="title"/>
          </p:nvPr>
        </p:nvSpPr>
        <p:spPr>
          <a:xfrm>
            <a:off x="1709056" y="152399"/>
            <a:ext cx="6743743" cy="1226877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ctr"/>
            <a:r>
              <a:rPr lang="ru-RU" sz="3600" dirty="0">
                <a:solidFill>
                  <a:srgbClr val="002060"/>
                </a:solidFill>
              </a:rPr>
              <a:t>Информационно-</a:t>
            </a:r>
            <a:r>
              <a:rPr lang="ru-RU" sz="3600" dirty="0" err="1">
                <a:solidFill>
                  <a:srgbClr val="002060"/>
                </a:solidFill>
              </a:rPr>
              <a:t>медийное</a:t>
            </a:r>
            <a:r>
              <a:rPr lang="ru-RU" sz="3600" dirty="0">
                <a:solidFill>
                  <a:srgbClr val="002060"/>
                </a:solidFill>
              </a:rPr>
              <a:t> направление</a:t>
            </a:r>
            <a:endParaRPr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00" name="Google Shape;100;p16"/>
          <p:cNvSpPr txBox="1">
            <a:spLocks noGrp="1"/>
          </p:cNvSpPr>
          <p:nvPr>
            <p:ph type="body" idx="1"/>
          </p:nvPr>
        </p:nvSpPr>
        <p:spPr>
          <a:xfrm>
            <a:off x="1567543" y="1379914"/>
            <a:ext cx="7476704" cy="287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76200" indent="0">
              <a:buNone/>
            </a:pPr>
            <a:r>
              <a:rPr lang="ru-RU" sz="2800" dirty="0" smtClean="0">
                <a:hlinkClick r:id="rId3"/>
              </a:rPr>
              <a:t> </a:t>
            </a:r>
            <a:endParaRPr sz="2800" u="sng" dirty="0"/>
          </a:p>
        </p:txBody>
      </p:sp>
      <p:sp>
        <p:nvSpPr>
          <p:cNvPr id="101" name="Google Shape;101;p16"/>
          <p:cNvSpPr txBox="1">
            <a:spLocks noGrp="1"/>
          </p:cNvSpPr>
          <p:nvPr>
            <p:ph type="sldNum" idx="12"/>
          </p:nvPr>
        </p:nvSpPr>
        <p:spPr>
          <a:xfrm>
            <a:off x="8556775" y="4758433"/>
            <a:ext cx="548700" cy="30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18</a:t>
            </a:fld>
            <a:endParaRPr/>
          </a:p>
        </p:txBody>
      </p:sp>
      <p:grpSp>
        <p:nvGrpSpPr>
          <p:cNvPr id="5" name="Google Shape;578;p36"/>
          <p:cNvGrpSpPr/>
          <p:nvPr/>
        </p:nvGrpSpPr>
        <p:grpSpPr>
          <a:xfrm>
            <a:off x="154161" y="2288812"/>
            <a:ext cx="501485" cy="457588"/>
            <a:chOff x="570875" y="4322250"/>
            <a:chExt cx="443300" cy="443325"/>
          </a:xfrm>
        </p:grpSpPr>
        <p:sp>
          <p:nvSpPr>
            <p:cNvPr id="6" name="Google Shape;579;p36"/>
            <p:cNvSpPr/>
            <p:nvPr/>
          </p:nvSpPr>
          <p:spPr>
            <a:xfrm>
              <a:off x="570875" y="4322250"/>
              <a:ext cx="443300" cy="443325"/>
            </a:xfrm>
            <a:custGeom>
              <a:avLst/>
              <a:gdLst/>
              <a:ahLst/>
              <a:cxnLst/>
              <a:rect l="l" t="t" r="r" b="b"/>
              <a:pathLst>
                <a:path w="17732" h="17733" extrusionOk="0">
                  <a:moveTo>
                    <a:pt x="13091" y="2712"/>
                  </a:moveTo>
                  <a:lnTo>
                    <a:pt x="13286" y="2736"/>
                  </a:lnTo>
                  <a:lnTo>
                    <a:pt x="13506" y="2785"/>
                  </a:lnTo>
                  <a:lnTo>
                    <a:pt x="13702" y="2858"/>
                  </a:lnTo>
                  <a:lnTo>
                    <a:pt x="13873" y="2956"/>
                  </a:lnTo>
                  <a:lnTo>
                    <a:pt x="14068" y="3054"/>
                  </a:lnTo>
                  <a:lnTo>
                    <a:pt x="14239" y="3176"/>
                  </a:lnTo>
                  <a:lnTo>
                    <a:pt x="14410" y="3323"/>
                  </a:lnTo>
                  <a:lnTo>
                    <a:pt x="14556" y="3493"/>
                  </a:lnTo>
                  <a:lnTo>
                    <a:pt x="14679" y="3664"/>
                  </a:lnTo>
                  <a:lnTo>
                    <a:pt x="14776" y="3860"/>
                  </a:lnTo>
                  <a:lnTo>
                    <a:pt x="14874" y="4031"/>
                  </a:lnTo>
                  <a:lnTo>
                    <a:pt x="14947" y="4226"/>
                  </a:lnTo>
                  <a:lnTo>
                    <a:pt x="14996" y="4446"/>
                  </a:lnTo>
                  <a:lnTo>
                    <a:pt x="15021" y="4641"/>
                  </a:lnTo>
                  <a:lnTo>
                    <a:pt x="15021" y="4861"/>
                  </a:lnTo>
                  <a:lnTo>
                    <a:pt x="15021" y="5057"/>
                  </a:lnTo>
                  <a:lnTo>
                    <a:pt x="14996" y="5252"/>
                  </a:lnTo>
                  <a:lnTo>
                    <a:pt x="14947" y="5472"/>
                  </a:lnTo>
                  <a:lnTo>
                    <a:pt x="14874" y="5667"/>
                  </a:lnTo>
                  <a:lnTo>
                    <a:pt x="14776" y="5838"/>
                  </a:lnTo>
                  <a:lnTo>
                    <a:pt x="14679" y="6033"/>
                  </a:lnTo>
                  <a:lnTo>
                    <a:pt x="14556" y="6204"/>
                  </a:lnTo>
                  <a:lnTo>
                    <a:pt x="14410" y="6375"/>
                  </a:lnTo>
                  <a:lnTo>
                    <a:pt x="13433" y="7328"/>
                  </a:lnTo>
                  <a:lnTo>
                    <a:pt x="13311" y="7426"/>
                  </a:lnTo>
                  <a:lnTo>
                    <a:pt x="13189" y="7499"/>
                  </a:lnTo>
                  <a:lnTo>
                    <a:pt x="13042" y="7548"/>
                  </a:lnTo>
                  <a:lnTo>
                    <a:pt x="12871" y="7572"/>
                  </a:lnTo>
                  <a:lnTo>
                    <a:pt x="12725" y="7548"/>
                  </a:lnTo>
                  <a:lnTo>
                    <a:pt x="12578" y="7499"/>
                  </a:lnTo>
                  <a:lnTo>
                    <a:pt x="12456" y="7426"/>
                  </a:lnTo>
                  <a:lnTo>
                    <a:pt x="12334" y="7328"/>
                  </a:lnTo>
                  <a:lnTo>
                    <a:pt x="10405" y="5398"/>
                  </a:lnTo>
                  <a:lnTo>
                    <a:pt x="10307" y="5276"/>
                  </a:lnTo>
                  <a:lnTo>
                    <a:pt x="10234" y="5154"/>
                  </a:lnTo>
                  <a:lnTo>
                    <a:pt x="10185" y="5008"/>
                  </a:lnTo>
                  <a:lnTo>
                    <a:pt x="10160" y="4861"/>
                  </a:lnTo>
                  <a:lnTo>
                    <a:pt x="10185" y="4690"/>
                  </a:lnTo>
                  <a:lnTo>
                    <a:pt x="10234" y="4544"/>
                  </a:lnTo>
                  <a:lnTo>
                    <a:pt x="10307" y="4422"/>
                  </a:lnTo>
                  <a:lnTo>
                    <a:pt x="10405" y="4299"/>
                  </a:lnTo>
                  <a:lnTo>
                    <a:pt x="11357" y="3323"/>
                  </a:lnTo>
                  <a:lnTo>
                    <a:pt x="11528" y="3176"/>
                  </a:lnTo>
                  <a:lnTo>
                    <a:pt x="11699" y="3054"/>
                  </a:lnTo>
                  <a:lnTo>
                    <a:pt x="11894" y="2956"/>
                  </a:lnTo>
                  <a:lnTo>
                    <a:pt x="12065" y="2858"/>
                  </a:lnTo>
                  <a:lnTo>
                    <a:pt x="12261" y="2785"/>
                  </a:lnTo>
                  <a:lnTo>
                    <a:pt x="12481" y="2736"/>
                  </a:lnTo>
                  <a:lnTo>
                    <a:pt x="12676" y="2712"/>
                  </a:lnTo>
                  <a:close/>
                  <a:moveTo>
                    <a:pt x="8377" y="8867"/>
                  </a:moveTo>
                  <a:lnTo>
                    <a:pt x="8475" y="8891"/>
                  </a:lnTo>
                  <a:lnTo>
                    <a:pt x="8548" y="8915"/>
                  </a:lnTo>
                  <a:lnTo>
                    <a:pt x="8646" y="8964"/>
                  </a:lnTo>
                  <a:lnTo>
                    <a:pt x="8719" y="9013"/>
                  </a:lnTo>
                  <a:lnTo>
                    <a:pt x="8768" y="9086"/>
                  </a:lnTo>
                  <a:lnTo>
                    <a:pt x="8817" y="9184"/>
                  </a:lnTo>
                  <a:lnTo>
                    <a:pt x="8841" y="9257"/>
                  </a:lnTo>
                  <a:lnTo>
                    <a:pt x="8866" y="9355"/>
                  </a:lnTo>
                  <a:lnTo>
                    <a:pt x="8841" y="9453"/>
                  </a:lnTo>
                  <a:lnTo>
                    <a:pt x="8817" y="9550"/>
                  </a:lnTo>
                  <a:lnTo>
                    <a:pt x="8768" y="9624"/>
                  </a:lnTo>
                  <a:lnTo>
                    <a:pt x="8719" y="9697"/>
                  </a:lnTo>
                  <a:lnTo>
                    <a:pt x="6179" y="12237"/>
                  </a:lnTo>
                  <a:lnTo>
                    <a:pt x="6106" y="12310"/>
                  </a:lnTo>
                  <a:lnTo>
                    <a:pt x="6033" y="12359"/>
                  </a:lnTo>
                  <a:lnTo>
                    <a:pt x="5935" y="12383"/>
                  </a:lnTo>
                  <a:lnTo>
                    <a:pt x="5740" y="12383"/>
                  </a:lnTo>
                  <a:lnTo>
                    <a:pt x="5642" y="12359"/>
                  </a:lnTo>
                  <a:lnTo>
                    <a:pt x="5569" y="12310"/>
                  </a:lnTo>
                  <a:lnTo>
                    <a:pt x="5496" y="12237"/>
                  </a:lnTo>
                  <a:lnTo>
                    <a:pt x="5422" y="12164"/>
                  </a:lnTo>
                  <a:lnTo>
                    <a:pt x="5373" y="12090"/>
                  </a:lnTo>
                  <a:lnTo>
                    <a:pt x="5349" y="11993"/>
                  </a:lnTo>
                  <a:lnTo>
                    <a:pt x="5349" y="11895"/>
                  </a:lnTo>
                  <a:lnTo>
                    <a:pt x="5349" y="11797"/>
                  </a:lnTo>
                  <a:lnTo>
                    <a:pt x="5373" y="11700"/>
                  </a:lnTo>
                  <a:lnTo>
                    <a:pt x="5422" y="11626"/>
                  </a:lnTo>
                  <a:lnTo>
                    <a:pt x="5496" y="11553"/>
                  </a:lnTo>
                  <a:lnTo>
                    <a:pt x="8036" y="9013"/>
                  </a:lnTo>
                  <a:lnTo>
                    <a:pt x="8109" y="8964"/>
                  </a:lnTo>
                  <a:lnTo>
                    <a:pt x="8182" y="8915"/>
                  </a:lnTo>
                  <a:lnTo>
                    <a:pt x="8280" y="8891"/>
                  </a:lnTo>
                  <a:lnTo>
                    <a:pt x="8377" y="8867"/>
                  </a:lnTo>
                  <a:close/>
                  <a:moveTo>
                    <a:pt x="14825" y="1"/>
                  </a:moveTo>
                  <a:lnTo>
                    <a:pt x="14288" y="25"/>
                  </a:lnTo>
                  <a:lnTo>
                    <a:pt x="13751" y="50"/>
                  </a:lnTo>
                  <a:lnTo>
                    <a:pt x="13213" y="123"/>
                  </a:lnTo>
                  <a:lnTo>
                    <a:pt x="12676" y="245"/>
                  </a:lnTo>
                  <a:lnTo>
                    <a:pt x="12163" y="367"/>
                  </a:lnTo>
                  <a:lnTo>
                    <a:pt x="11675" y="538"/>
                  </a:lnTo>
                  <a:lnTo>
                    <a:pt x="11235" y="758"/>
                  </a:lnTo>
                  <a:lnTo>
                    <a:pt x="11015" y="856"/>
                  </a:lnTo>
                  <a:lnTo>
                    <a:pt x="10844" y="1002"/>
                  </a:lnTo>
                  <a:lnTo>
                    <a:pt x="10649" y="1124"/>
                  </a:lnTo>
                  <a:lnTo>
                    <a:pt x="10502" y="1271"/>
                  </a:lnTo>
                  <a:lnTo>
                    <a:pt x="5544" y="6229"/>
                  </a:lnTo>
                  <a:lnTo>
                    <a:pt x="391" y="6229"/>
                  </a:lnTo>
                  <a:lnTo>
                    <a:pt x="245" y="6253"/>
                  </a:lnTo>
                  <a:lnTo>
                    <a:pt x="147" y="6278"/>
                  </a:lnTo>
                  <a:lnTo>
                    <a:pt x="49" y="6327"/>
                  </a:lnTo>
                  <a:lnTo>
                    <a:pt x="0" y="6400"/>
                  </a:lnTo>
                  <a:lnTo>
                    <a:pt x="0" y="6473"/>
                  </a:lnTo>
                  <a:lnTo>
                    <a:pt x="25" y="6571"/>
                  </a:lnTo>
                  <a:lnTo>
                    <a:pt x="74" y="6668"/>
                  </a:lnTo>
                  <a:lnTo>
                    <a:pt x="171" y="6791"/>
                  </a:lnTo>
                  <a:lnTo>
                    <a:pt x="2589" y="9184"/>
                  </a:lnTo>
                  <a:lnTo>
                    <a:pt x="2272" y="9502"/>
                  </a:lnTo>
                  <a:lnTo>
                    <a:pt x="953" y="9746"/>
                  </a:lnTo>
                  <a:lnTo>
                    <a:pt x="806" y="9795"/>
                  </a:lnTo>
                  <a:lnTo>
                    <a:pt x="684" y="9843"/>
                  </a:lnTo>
                  <a:lnTo>
                    <a:pt x="611" y="9941"/>
                  </a:lnTo>
                  <a:lnTo>
                    <a:pt x="562" y="10014"/>
                  </a:lnTo>
                  <a:lnTo>
                    <a:pt x="562" y="10112"/>
                  </a:lnTo>
                  <a:lnTo>
                    <a:pt x="586" y="10234"/>
                  </a:lnTo>
                  <a:lnTo>
                    <a:pt x="635" y="10332"/>
                  </a:lnTo>
                  <a:lnTo>
                    <a:pt x="733" y="10454"/>
                  </a:lnTo>
                  <a:lnTo>
                    <a:pt x="7278" y="16999"/>
                  </a:lnTo>
                  <a:lnTo>
                    <a:pt x="7401" y="17097"/>
                  </a:lnTo>
                  <a:lnTo>
                    <a:pt x="7498" y="17146"/>
                  </a:lnTo>
                  <a:lnTo>
                    <a:pt x="7620" y="17170"/>
                  </a:lnTo>
                  <a:lnTo>
                    <a:pt x="7718" y="17170"/>
                  </a:lnTo>
                  <a:lnTo>
                    <a:pt x="7791" y="17122"/>
                  </a:lnTo>
                  <a:lnTo>
                    <a:pt x="7889" y="17048"/>
                  </a:lnTo>
                  <a:lnTo>
                    <a:pt x="7938" y="16926"/>
                  </a:lnTo>
                  <a:lnTo>
                    <a:pt x="7987" y="16780"/>
                  </a:lnTo>
                  <a:lnTo>
                    <a:pt x="8231" y="15461"/>
                  </a:lnTo>
                  <a:lnTo>
                    <a:pt x="8548" y="15143"/>
                  </a:lnTo>
                  <a:lnTo>
                    <a:pt x="10942" y="17561"/>
                  </a:lnTo>
                  <a:lnTo>
                    <a:pt x="11064" y="17659"/>
                  </a:lnTo>
                  <a:lnTo>
                    <a:pt x="11162" y="17708"/>
                  </a:lnTo>
                  <a:lnTo>
                    <a:pt x="11259" y="17732"/>
                  </a:lnTo>
                  <a:lnTo>
                    <a:pt x="11333" y="17732"/>
                  </a:lnTo>
                  <a:lnTo>
                    <a:pt x="11406" y="17683"/>
                  </a:lnTo>
                  <a:lnTo>
                    <a:pt x="11455" y="17586"/>
                  </a:lnTo>
                  <a:lnTo>
                    <a:pt x="11479" y="17488"/>
                  </a:lnTo>
                  <a:lnTo>
                    <a:pt x="11504" y="17341"/>
                  </a:lnTo>
                  <a:lnTo>
                    <a:pt x="11504" y="12188"/>
                  </a:lnTo>
                  <a:lnTo>
                    <a:pt x="16461" y="7230"/>
                  </a:lnTo>
                  <a:lnTo>
                    <a:pt x="16608" y="7084"/>
                  </a:lnTo>
                  <a:lnTo>
                    <a:pt x="16730" y="6888"/>
                  </a:lnTo>
                  <a:lnTo>
                    <a:pt x="16877" y="6693"/>
                  </a:lnTo>
                  <a:lnTo>
                    <a:pt x="16974" y="6498"/>
                  </a:lnTo>
                  <a:lnTo>
                    <a:pt x="17194" y="6058"/>
                  </a:lnTo>
                  <a:lnTo>
                    <a:pt x="17365" y="5569"/>
                  </a:lnTo>
                  <a:lnTo>
                    <a:pt x="17487" y="5057"/>
                  </a:lnTo>
                  <a:lnTo>
                    <a:pt x="17609" y="4519"/>
                  </a:lnTo>
                  <a:lnTo>
                    <a:pt x="17683" y="3982"/>
                  </a:lnTo>
                  <a:lnTo>
                    <a:pt x="17707" y="3445"/>
                  </a:lnTo>
                  <a:lnTo>
                    <a:pt x="17731" y="2907"/>
                  </a:lnTo>
                  <a:lnTo>
                    <a:pt x="17731" y="2419"/>
                  </a:lnTo>
                  <a:lnTo>
                    <a:pt x="17707" y="1955"/>
                  </a:lnTo>
                  <a:lnTo>
                    <a:pt x="17658" y="1515"/>
                  </a:lnTo>
                  <a:lnTo>
                    <a:pt x="17585" y="1149"/>
                  </a:lnTo>
                  <a:lnTo>
                    <a:pt x="17512" y="831"/>
                  </a:lnTo>
                  <a:lnTo>
                    <a:pt x="17414" y="587"/>
                  </a:lnTo>
                  <a:lnTo>
                    <a:pt x="17341" y="489"/>
                  </a:lnTo>
                  <a:lnTo>
                    <a:pt x="17292" y="441"/>
                  </a:lnTo>
                  <a:lnTo>
                    <a:pt x="17243" y="392"/>
                  </a:lnTo>
                  <a:lnTo>
                    <a:pt x="17145" y="318"/>
                  </a:lnTo>
                  <a:lnTo>
                    <a:pt x="16901" y="221"/>
                  </a:lnTo>
                  <a:lnTo>
                    <a:pt x="16584" y="148"/>
                  </a:lnTo>
                  <a:lnTo>
                    <a:pt x="16217" y="74"/>
                  </a:lnTo>
                  <a:lnTo>
                    <a:pt x="15778" y="25"/>
                  </a:lnTo>
                  <a:lnTo>
                    <a:pt x="1531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580;p36"/>
            <p:cNvSpPr/>
            <p:nvPr/>
          </p:nvSpPr>
          <p:spPr>
            <a:xfrm>
              <a:off x="597725" y="4665400"/>
              <a:ext cx="73300" cy="73300"/>
            </a:xfrm>
            <a:custGeom>
              <a:avLst/>
              <a:gdLst/>
              <a:ahLst/>
              <a:cxnLst/>
              <a:rect l="l" t="t" r="r" b="b"/>
              <a:pathLst>
                <a:path w="2932" h="2932" extrusionOk="0">
                  <a:moveTo>
                    <a:pt x="2028" y="1"/>
                  </a:moveTo>
                  <a:lnTo>
                    <a:pt x="1857" y="25"/>
                  </a:lnTo>
                  <a:lnTo>
                    <a:pt x="1686" y="74"/>
                  </a:lnTo>
                  <a:lnTo>
                    <a:pt x="1515" y="147"/>
                  </a:lnTo>
                  <a:lnTo>
                    <a:pt x="1369" y="269"/>
                  </a:lnTo>
                  <a:lnTo>
                    <a:pt x="1222" y="489"/>
                  </a:lnTo>
                  <a:lnTo>
                    <a:pt x="1002" y="831"/>
                  </a:lnTo>
                  <a:lnTo>
                    <a:pt x="563" y="1735"/>
                  </a:lnTo>
                  <a:lnTo>
                    <a:pt x="172" y="2565"/>
                  </a:lnTo>
                  <a:lnTo>
                    <a:pt x="1" y="2932"/>
                  </a:lnTo>
                  <a:lnTo>
                    <a:pt x="1" y="2932"/>
                  </a:lnTo>
                  <a:lnTo>
                    <a:pt x="367" y="2761"/>
                  </a:lnTo>
                  <a:lnTo>
                    <a:pt x="1198" y="2370"/>
                  </a:lnTo>
                  <a:lnTo>
                    <a:pt x="2101" y="1930"/>
                  </a:lnTo>
                  <a:lnTo>
                    <a:pt x="2443" y="1710"/>
                  </a:lnTo>
                  <a:lnTo>
                    <a:pt x="2663" y="1564"/>
                  </a:lnTo>
                  <a:lnTo>
                    <a:pt x="2785" y="1417"/>
                  </a:lnTo>
                  <a:lnTo>
                    <a:pt x="2858" y="1246"/>
                  </a:lnTo>
                  <a:lnTo>
                    <a:pt x="2907" y="1075"/>
                  </a:lnTo>
                  <a:lnTo>
                    <a:pt x="2932" y="904"/>
                  </a:lnTo>
                  <a:lnTo>
                    <a:pt x="2907" y="733"/>
                  </a:lnTo>
                  <a:lnTo>
                    <a:pt x="2858" y="562"/>
                  </a:lnTo>
                  <a:lnTo>
                    <a:pt x="2785" y="416"/>
                  </a:lnTo>
                  <a:lnTo>
                    <a:pt x="2663" y="269"/>
                  </a:lnTo>
                  <a:lnTo>
                    <a:pt x="2517" y="147"/>
                  </a:lnTo>
                  <a:lnTo>
                    <a:pt x="2370" y="74"/>
                  </a:lnTo>
                  <a:lnTo>
                    <a:pt x="2199" y="25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581;p36"/>
            <p:cNvSpPr/>
            <p:nvPr/>
          </p:nvSpPr>
          <p:spPr>
            <a:xfrm>
              <a:off x="654525" y="4708150"/>
              <a:ext cx="47025" cy="47025"/>
            </a:xfrm>
            <a:custGeom>
              <a:avLst/>
              <a:gdLst/>
              <a:ahLst/>
              <a:cxnLst/>
              <a:rect l="l" t="t" r="r" b="b"/>
              <a:pathLst>
                <a:path w="1881" h="1881" extrusionOk="0">
                  <a:moveTo>
                    <a:pt x="1124" y="0"/>
                  </a:moveTo>
                  <a:lnTo>
                    <a:pt x="977" y="25"/>
                  </a:lnTo>
                  <a:lnTo>
                    <a:pt x="831" y="74"/>
                  </a:lnTo>
                  <a:lnTo>
                    <a:pt x="709" y="147"/>
                  </a:lnTo>
                  <a:lnTo>
                    <a:pt x="586" y="245"/>
                  </a:lnTo>
                  <a:lnTo>
                    <a:pt x="464" y="391"/>
                  </a:lnTo>
                  <a:lnTo>
                    <a:pt x="367" y="611"/>
                  </a:lnTo>
                  <a:lnTo>
                    <a:pt x="269" y="880"/>
                  </a:lnTo>
                  <a:lnTo>
                    <a:pt x="171" y="1173"/>
                  </a:lnTo>
                  <a:lnTo>
                    <a:pt x="49" y="1686"/>
                  </a:lnTo>
                  <a:lnTo>
                    <a:pt x="0" y="1881"/>
                  </a:lnTo>
                  <a:lnTo>
                    <a:pt x="0" y="1881"/>
                  </a:lnTo>
                  <a:lnTo>
                    <a:pt x="220" y="1857"/>
                  </a:lnTo>
                  <a:lnTo>
                    <a:pt x="733" y="1710"/>
                  </a:lnTo>
                  <a:lnTo>
                    <a:pt x="1002" y="1637"/>
                  </a:lnTo>
                  <a:lnTo>
                    <a:pt x="1270" y="1539"/>
                  </a:lnTo>
                  <a:lnTo>
                    <a:pt x="1515" y="1417"/>
                  </a:lnTo>
                  <a:lnTo>
                    <a:pt x="1661" y="1319"/>
                  </a:lnTo>
                  <a:lnTo>
                    <a:pt x="1759" y="1197"/>
                  </a:lnTo>
                  <a:lnTo>
                    <a:pt x="1832" y="1051"/>
                  </a:lnTo>
                  <a:lnTo>
                    <a:pt x="1881" y="928"/>
                  </a:lnTo>
                  <a:lnTo>
                    <a:pt x="1881" y="782"/>
                  </a:lnTo>
                  <a:lnTo>
                    <a:pt x="1881" y="635"/>
                  </a:lnTo>
                  <a:lnTo>
                    <a:pt x="1832" y="489"/>
                  </a:lnTo>
                  <a:lnTo>
                    <a:pt x="1759" y="367"/>
                  </a:lnTo>
                  <a:lnTo>
                    <a:pt x="1661" y="245"/>
                  </a:lnTo>
                  <a:lnTo>
                    <a:pt x="1539" y="147"/>
                  </a:lnTo>
                  <a:lnTo>
                    <a:pt x="1417" y="74"/>
                  </a:lnTo>
                  <a:lnTo>
                    <a:pt x="1270" y="25"/>
                  </a:lnTo>
                  <a:lnTo>
                    <a:pt x="112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582;p36"/>
            <p:cNvSpPr/>
            <p:nvPr/>
          </p:nvSpPr>
          <p:spPr>
            <a:xfrm>
              <a:off x="581250" y="4634875"/>
              <a:ext cx="47050" cy="47050"/>
            </a:xfrm>
            <a:custGeom>
              <a:avLst/>
              <a:gdLst/>
              <a:ahLst/>
              <a:cxnLst/>
              <a:rect l="l" t="t" r="r" b="b"/>
              <a:pathLst>
                <a:path w="1882" h="1882" extrusionOk="0">
                  <a:moveTo>
                    <a:pt x="953" y="1"/>
                  </a:moveTo>
                  <a:lnTo>
                    <a:pt x="831" y="49"/>
                  </a:lnTo>
                  <a:lnTo>
                    <a:pt x="684" y="123"/>
                  </a:lnTo>
                  <a:lnTo>
                    <a:pt x="562" y="220"/>
                  </a:lnTo>
                  <a:lnTo>
                    <a:pt x="465" y="367"/>
                  </a:lnTo>
                  <a:lnTo>
                    <a:pt x="342" y="611"/>
                  </a:lnTo>
                  <a:lnTo>
                    <a:pt x="245" y="880"/>
                  </a:lnTo>
                  <a:lnTo>
                    <a:pt x="171" y="1148"/>
                  </a:lnTo>
                  <a:lnTo>
                    <a:pt x="25" y="1661"/>
                  </a:lnTo>
                  <a:lnTo>
                    <a:pt x="1" y="1881"/>
                  </a:lnTo>
                  <a:lnTo>
                    <a:pt x="196" y="1832"/>
                  </a:lnTo>
                  <a:lnTo>
                    <a:pt x="709" y="1710"/>
                  </a:lnTo>
                  <a:lnTo>
                    <a:pt x="1002" y="1613"/>
                  </a:lnTo>
                  <a:lnTo>
                    <a:pt x="1271" y="1515"/>
                  </a:lnTo>
                  <a:lnTo>
                    <a:pt x="1490" y="1417"/>
                  </a:lnTo>
                  <a:lnTo>
                    <a:pt x="1637" y="1295"/>
                  </a:lnTo>
                  <a:lnTo>
                    <a:pt x="1735" y="1173"/>
                  </a:lnTo>
                  <a:lnTo>
                    <a:pt x="1808" y="1051"/>
                  </a:lnTo>
                  <a:lnTo>
                    <a:pt x="1857" y="904"/>
                  </a:lnTo>
                  <a:lnTo>
                    <a:pt x="1881" y="758"/>
                  </a:lnTo>
                  <a:lnTo>
                    <a:pt x="1857" y="611"/>
                  </a:lnTo>
                  <a:lnTo>
                    <a:pt x="1808" y="465"/>
                  </a:lnTo>
                  <a:lnTo>
                    <a:pt x="1735" y="343"/>
                  </a:lnTo>
                  <a:lnTo>
                    <a:pt x="1637" y="220"/>
                  </a:lnTo>
                  <a:lnTo>
                    <a:pt x="1515" y="123"/>
                  </a:lnTo>
                  <a:lnTo>
                    <a:pt x="1393" y="49"/>
                  </a:lnTo>
                  <a:lnTo>
                    <a:pt x="12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-1811396" y="4604544"/>
            <a:ext cx="36420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👪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150" y="3610669"/>
            <a:ext cx="537039" cy="396942"/>
          </a:xfrm>
          <a:prstGeom prst="rect">
            <a:avLst/>
          </a:prstGeom>
        </p:spPr>
      </p:pic>
      <p:grpSp>
        <p:nvGrpSpPr>
          <p:cNvPr id="22" name="Google Shape;588;p36"/>
          <p:cNvGrpSpPr/>
          <p:nvPr/>
        </p:nvGrpSpPr>
        <p:grpSpPr>
          <a:xfrm>
            <a:off x="278204" y="1521741"/>
            <a:ext cx="387969" cy="524104"/>
            <a:chOff x="2624850" y="4296000"/>
            <a:chExt cx="380400" cy="495825"/>
          </a:xfrm>
        </p:grpSpPr>
        <p:sp>
          <p:nvSpPr>
            <p:cNvPr id="23" name="Google Shape;589;p36"/>
            <p:cNvSpPr/>
            <p:nvPr/>
          </p:nvSpPr>
          <p:spPr>
            <a:xfrm>
              <a:off x="2845875" y="4296000"/>
              <a:ext cx="126425" cy="125800"/>
            </a:xfrm>
            <a:custGeom>
              <a:avLst/>
              <a:gdLst/>
              <a:ahLst/>
              <a:cxnLst/>
              <a:rect l="l" t="t" r="r" b="b"/>
              <a:pathLst>
                <a:path w="5057" h="5032" extrusionOk="0">
                  <a:moveTo>
                    <a:pt x="4812" y="1"/>
                  </a:moveTo>
                  <a:lnTo>
                    <a:pt x="4372" y="74"/>
                  </a:lnTo>
                  <a:lnTo>
                    <a:pt x="3762" y="196"/>
                  </a:lnTo>
                  <a:lnTo>
                    <a:pt x="3053" y="392"/>
                  </a:lnTo>
                  <a:lnTo>
                    <a:pt x="2321" y="636"/>
                  </a:lnTo>
                  <a:lnTo>
                    <a:pt x="1612" y="929"/>
                  </a:lnTo>
                  <a:lnTo>
                    <a:pt x="1295" y="1075"/>
                  </a:lnTo>
                  <a:lnTo>
                    <a:pt x="1026" y="1222"/>
                  </a:lnTo>
                  <a:lnTo>
                    <a:pt x="782" y="1368"/>
                  </a:lnTo>
                  <a:lnTo>
                    <a:pt x="611" y="1515"/>
                  </a:lnTo>
                  <a:lnTo>
                    <a:pt x="489" y="1662"/>
                  </a:lnTo>
                  <a:lnTo>
                    <a:pt x="367" y="1808"/>
                  </a:lnTo>
                  <a:lnTo>
                    <a:pt x="269" y="1979"/>
                  </a:lnTo>
                  <a:lnTo>
                    <a:pt x="172" y="2150"/>
                  </a:lnTo>
                  <a:lnTo>
                    <a:pt x="123" y="2321"/>
                  </a:lnTo>
                  <a:lnTo>
                    <a:pt x="74" y="2492"/>
                  </a:lnTo>
                  <a:lnTo>
                    <a:pt x="25" y="2687"/>
                  </a:lnTo>
                  <a:lnTo>
                    <a:pt x="1" y="2858"/>
                  </a:lnTo>
                  <a:lnTo>
                    <a:pt x="1" y="3054"/>
                  </a:lnTo>
                  <a:lnTo>
                    <a:pt x="25" y="3225"/>
                  </a:lnTo>
                  <a:lnTo>
                    <a:pt x="49" y="3420"/>
                  </a:lnTo>
                  <a:lnTo>
                    <a:pt x="98" y="3591"/>
                  </a:lnTo>
                  <a:lnTo>
                    <a:pt x="172" y="3762"/>
                  </a:lnTo>
                  <a:lnTo>
                    <a:pt x="245" y="3933"/>
                  </a:lnTo>
                  <a:lnTo>
                    <a:pt x="342" y="4104"/>
                  </a:lnTo>
                  <a:lnTo>
                    <a:pt x="440" y="4250"/>
                  </a:lnTo>
                  <a:lnTo>
                    <a:pt x="2638" y="2052"/>
                  </a:lnTo>
                  <a:lnTo>
                    <a:pt x="2736" y="2003"/>
                  </a:lnTo>
                  <a:lnTo>
                    <a:pt x="2809" y="1979"/>
                  </a:lnTo>
                  <a:lnTo>
                    <a:pt x="2907" y="2003"/>
                  </a:lnTo>
                  <a:lnTo>
                    <a:pt x="2980" y="2052"/>
                  </a:lnTo>
                  <a:lnTo>
                    <a:pt x="3029" y="2126"/>
                  </a:lnTo>
                  <a:lnTo>
                    <a:pt x="3053" y="2223"/>
                  </a:lnTo>
                  <a:lnTo>
                    <a:pt x="3029" y="2321"/>
                  </a:lnTo>
                  <a:lnTo>
                    <a:pt x="2980" y="2394"/>
                  </a:lnTo>
                  <a:lnTo>
                    <a:pt x="782" y="4592"/>
                  </a:lnTo>
                  <a:lnTo>
                    <a:pt x="953" y="4690"/>
                  </a:lnTo>
                  <a:lnTo>
                    <a:pt x="1100" y="4788"/>
                  </a:lnTo>
                  <a:lnTo>
                    <a:pt x="1271" y="4885"/>
                  </a:lnTo>
                  <a:lnTo>
                    <a:pt x="1466" y="4934"/>
                  </a:lnTo>
                  <a:lnTo>
                    <a:pt x="1637" y="4983"/>
                  </a:lnTo>
                  <a:lnTo>
                    <a:pt x="1808" y="5008"/>
                  </a:lnTo>
                  <a:lnTo>
                    <a:pt x="2003" y="5032"/>
                  </a:lnTo>
                  <a:lnTo>
                    <a:pt x="2174" y="5032"/>
                  </a:lnTo>
                  <a:lnTo>
                    <a:pt x="2370" y="5008"/>
                  </a:lnTo>
                  <a:lnTo>
                    <a:pt x="2541" y="4983"/>
                  </a:lnTo>
                  <a:lnTo>
                    <a:pt x="2712" y="4934"/>
                  </a:lnTo>
                  <a:lnTo>
                    <a:pt x="2907" y="4861"/>
                  </a:lnTo>
                  <a:lnTo>
                    <a:pt x="3053" y="4788"/>
                  </a:lnTo>
                  <a:lnTo>
                    <a:pt x="3224" y="4690"/>
                  </a:lnTo>
                  <a:lnTo>
                    <a:pt x="3371" y="4568"/>
                  </a:lnTo>
                  <a:lnTo>
                    <a:pt x="3517" y="4421"/>
                  </a:lnTo>
                  <a:lnTo>
                    <a:pt x="3664" y="4250"/>
                  </a:lnTo>
                  <a:lnTo>
                    <a:pt x="3835" y="4006"/>
                  </a:lnTo>
                  <a:lnTo>
                    <a:pt x="3981" y="3738"/>
                  </a:lnTo>
                  <a:lnTo>
                    <a:pt x="4128" y="3420"/>
                  </a:lnTo>
                  <a:lnTo>
                    <a:pt x="4397" y="2736"/>
                  </a:lnTo>
                  <a:lnTo>
                    <a:pt x="4641" y="1979"/>
                  </a:lnTo>
                  <a:lnTo>
                    <a:pt x="4836" y="1271"/>
                  </a:lnTo>
                  <a:lnTo>
                    <a:pt x="4983" y="660"/>
                  </a:lnTo>
                  <a:lnTo>
                    <a:pt x="5032" y="221"/>
                  </a:lnTo>
                  <a:lnTo>
                    <a:pt x="5056" y="98"/>
                  </a:lnTo>
                  <a:lnTo>
                    <a:pt x="5032" y="25"/>
                  </a:lnTo>
                  <a:lnTo>
                    <a:pt x="495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590;p36"/>
            <p:cNvSpPr/>
            <p:nvPr/>
          </p:nvSpPr>
          <p:spPr>
            <a:xfrm>
              <a:off x="2635850" y="4316150"/>
              <a:ext cx="369400" cy="475675"/>
            </a:xfrm>
            <a:custGeom>
              <a:avLst/>
              <a:gdLst/>
              <a:ahLst/>
              <a:cxnLst/>
              <a:rect l="l" t="t" r="r" b="b"/>
              <a:pathLst>
                <a:path w="14776" h="19027" extrusionOk="0">
                  <a:moveTo>
                    <a:pt x="7400" y="1"/>
                  </a:moveTo>
                  <a:lnTo>
                    <a:pt x="7254" y="25"/>
                  </a:lnTo>
                  <a:lnTo>
                    <a:pt x="7132" y="50"/>
                  </a:lnTo>
                  <a:lnTo>
                    <a:pt x="7034" y="123"/>
                  </a:lnTo>
                  <a:lnTo>
                    <a:pt x="6936" y="196"/>
                  </a:lnTo>
                  <a:lnTo>
                    <a:pt x="6863" y="294"/>
                  </a:lnTo>
                  <a:lnTo>
                    <a:pt x="6790" y="392"/>
                  </a:lnTo>
                  <a:lnTo>
                    <a:pt x="6765" y="514"/>
                  </a:lnTo>
                  <a:lnTo>
                    <a:pt x="6741" y="636"/>
                  </a:lnTo>
                  <a:lnTo>
                    <a:pt x="6741" y="4226"/>
                  </a:lnTo>
                  <a:lnTo>
                    <a:pt x="6887" y="4592"/>
                  </a:lnTo>
                  <a:lnTo>
                    <a:pt x="7009" y="4959"/>
                  </a:lnTo>
                  <a:lnTo>
                    <a:pt x="7058" y="5325"/>
                  </a:lnTo>
                  <a:lnTo>
                    <a:pt x="7083" y="5716"/>
                  </a:lnTo>
                  <a:lnTo>
                    <a:pt x="7058" y="6107"/>
                  </a:lnTo>
                  <a:lnTo>
                    <a:pt x="7009" y="6473"/>
                  </a:lnTo>
                  <a:lnTo>
                    <a:pt x="6887" y="6864"/>
                  </a:lnTo>
                  <a:lnTo>
                    <a:pt x="6741" y="7230"/>
                  </a:lnTo>
                  <a:lnTo>
                    <a:pt x="6741" y="13629"/>
                  </a:lnTo>
                  <a:lnTo>
                    <a:pt x="6203" y="13678"/>
                  </a:lnTo>
                  <a:lnTo>
                    <a:pt x="5666" y="13775"/>
                  </a:lnTo>
                  <a:lnTo>
                    <a:pt x="5153" y="13897"/>
                  </a:lnTo>
                  <a:lnTo>
                    <a:pt x="4640" y="14044"/>
                  </a:lnTo>
                  <a:lnTo>
                    <a:pt x="4152" y="14239"/>
                  </a:lnTo>
                  <a:lnTo>
                    <a:pt x="3688" y="14459"/>
                  </a:lnTo>
                  <a:lnTo>
                    <a:pt x="3224" y="14703"/>
                  </a:lnTo>
                  <a:lnTo>
                    <a:pt x="2784" y="14972"/>
                  </a:lnTo>
                  <a:lnTo>
                    <a:pt x="2369" y="15265"/>
                  </a:lnTo>
                  <a:lnTo>
                    <a:pt x="1954" y="15583"/>
                  </a:lnTo>
                  <a:lnTo>
                    <a:pt x="1588" y="15925"/>
                  </a:lnTo>
                  <a:lnTo>
                    <a:pt x="1221" y="16291"/>
                  </a:lnTo>
                  <a:lnTo>
                    <a:pt x="879" y="16682"/>
                  </a:lnTo>
                  <a:lnTo>
                    <a:pt x="562" y="17097"/>
                  </a:lnTo>
                  <a:lnTo>
                    <a:pt x="269" y="17512"/>
                  </a:lnTo>
                  <a:lnTo>
                    <a:pt x="0" y="17952"/>
                  </a:lnTo>
                  <a:lnTo>
                    <a:pt x="293" y="18074"/>
                  </a:lnTo>
                  <a:lnTo>
                    <a:pt x="611" y="18196"/>
                  </a:lnTo>
                  <a:lnTo>
                    <a:pt x="1319" y="18391"/>
                  </a:lnTo>
                  <a:lnTo>
                    <a:pt x="2125" y="18587"/>
                  </a:lnTo>
                  <a:lnTo>
                    <a:pt x="3053" y="18733"/>
                  </a:lnTo>
                  <a:lnTo>
                    <a:pt x="4030" y="18855"/>
                  </a:lnTo>
                  <a:lnTo>
                    <a:pt x="5104" y="18953"/>
                  </a:lnTo>
                  <a:lnTo>
                    <a:pt x="6228" y="19002"/>
                  </a:lnTo>
                  <a:lnTo>
                    <a:pt x="7376" y="19026"/>
                  </a:lnTo>
                  <a:lnTo>
                    <a:pt x="8548" y="19002"/>
                  </a:lnTo>
                  <a:lnTo>
                    <a:pt x="9672" y="18953"/>
                  </a:lnTo>
                  <a:lnTo>
                    <a:pt x="10746" y="18855"/>
                  </a:lnTo>
                  <a:lnTo>
                    <a:pt x="11723" y="18733"/>
                  </a:lnTo>
                  <a:lnTo>
                    <a:pt x="12651" y="18587"/>
                  </a:lnTo>
                  <a:lnTo>
                    <a:pt x="13457" y="18391"/>
                  </a:lnTo>
                  <a:lnTo>
                    <a:pt x="14165" y="18196"/>
                  </a:lnTo>
                  <a:lnTo>
                    <a:pt x="14483" y="18074"/>
                  </a:lnTo>
                  <a:lnTo>
                    <a:pt x="14776" y="17952"/>
                  </a:lnTo>
                  <a:lnTo>
                    <a:pt x="14507" y="17512"/>
                  </a:lnTo>
                  <a:lnTo>
                    <a:pt x="14214" y="17097"/>
                  </a:lnTo>
                  <a:lnTo>
                    <a:pt x="13897" y="16682"/>
                  </a:lnTo>
                  <a:lnTo>
                    <a:pt x="13555" y="16291"/>
                  </a:lnTo>
                  <a:lnTo>
                    <a:pt x="13188" y="15925"/>
                  </a:lnTo>
                  <a:lnTo>
                    <a:pt x="12822" y="15583"/>
                  </a:lnTo>
                  <a:lnTo>
                    <a:pt x="12407" y="15265"/>
                  </a:lnTo>
                  <a:lnTo>
                    <a:pt x="11992" y="14972"/>
                  </a:lnTo>
                  <a:lnTo>
                    <a:pt x="11552" y="14703"/>
                  </a:lnTo>
                  <a:lnTo>
                    <a:pt x="11088" y="14459"/>
                  </a:lnTo>
                  <a:lnTo>
                    <a:pt x="10624" y="14239"/>
                  </a:lnTo>
                  <a:lnTo>
                    <a:pt x="10136" y="14044"/>
                  </a:lnTo>
                  <a:lnTo>
                    <a:pt x="9623" y="13897"/>
                  </a:lnTo>
                  <a:lnTo>
                    <a:pt x="9110" y="13775"/>
                  </a:lnTo>
                  <a:lnTo>
                    <a:pt x="8573" y="13678"/>
                  </a:lnTo>
                  <a:lnTo>
                    <a:pt x="8035" y="13629"/>
                  </a:lnTo>
                  <a:lnTo>
                    <a:pt x="8035" y="3347"/>
                  </a:lnTo>
                  <a:lnTo>
                    <a:pt x="7913" y="3054"/>
                  </a:lnTo>
                  <a:lnTo>
                    <a:pt x="7840" y="2761"/>
                  </a:lnTo>
                  <a:lnTo>
                    <a:pt x="7791" y="2467"/>
                  </a:lnTo>
                  <a:lnTo>
                    <a:pt x="7767" y="2174"/>
                  </a:lnTo>
                  <a:lnTo>
                    <a:pt x="7791" y="1857"/>
                  </a:lnTo>
                  <a:lnTo>
                    <a:pt x="7840" y="1564"/>
                  </a:lnTo>
                  <a:lnTo>
                    <a:pt x="7913" y="1271"/>
                  </a:lnTo>
                  <a:lnTo>
                    <a:pt x="8035" y="978"/>
                  </a:lnTo>
                  <a:lnTo>
                    <a:pt x="8035" y="636"/>
                  </a:lnTo>
                  <a:lnTo>
                    <a:pt x="8011" y="514"/>
                  </a:lnTo>
                  <a:lnTo>
                    <a:pt x="7986" y="392"/>
                  </a:lnTo>
                  <a:lnTo>
                    <a:pt x="7913" y="294"/>
                  </a:lnTo>
                  <a:lnTo>
                    <a:pt x="7840" y="196"/>
                  </a:lnTo>
                  <a:lnTo>
                    <a:pt x="7742" y="123"/>
                  </a:lnTo>
                  <a:lnTo>
                    <a:pt x="7644" y="50"/>
                  </a:lnTo>
                  <a:lnTo>
                    <a:pt x="7522" y="25"/>
                  </a:lnTo>
                  <a:lnTo>
                    <a:pt x="740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591;p36"/>
            <p:cNvSpPr/>
            <p:nvPr/>
          </p:nvSpPr>
          <p:spPr>
            <a:xfrm>
              <a:off x="2624850" y="4357675"/>
              <a:ext cx="171600" cy="171600"/>
            </a:xfrm>
            <a:custGeom>
              <a:avLst/>
              <a:gdLst/>
              <a:ahLst/>
              <a:cxnLst/>
              <a:rect l="l" t="t" r="r" b="b"/>
              <a:pathLst>
                <a:path w="6864" h="6864" extrusionOk="0">
                  <a:moveTo>
                    <a:pt x="74" y="1"/>
                  </a:moveTo>
                  <a:lnTo>
                    <a:pt x="25" y="25"/>
                  </a:lnTo>
                  <a:lnTo>
                    <a:pt x="0" y="74"/>
                  </a:lnTo>
                  <a:lnTo>
                    <a:pt x="0" y="123"/>
                  </a:lnTo>
                  <a:lnTo>
                    <a:pt x="0" y="318"/>
                  </a:lnTo>
                  <a:lnTo>
                    <a:pt x="25" y="587"/>
                  </a:lnTo>
                  <a:lnTo>
                    <a:pt x="74" y="929"/>
                  </a:lnTo>
                  <a:lnTo>
                    <a:pt x="269" y="1759"/>
                  </a:lnTo>
                  <a:lnTo>
                    <a:pt x="538" y="2736"/>
                  </a:lnTo>
                  <a:lnTo>
                    <a:pt x="880" y="3737"/>
                  </a:lnTo>
                  <a:lnTo>
                    <a:pt x="1051" y="4226"/>
                  </a:lnTo>
                  <a:lnTo>
                    <a:pt x="1246" y="4690"/>
                  </a:lnTo>
                  <a:lnTo>
                    <a:pt x="1441" y="5105"/>
                  </a:lnTo>
                  <a:lnTo>
                    <a:pt x="1661" y="5496"/>
                  </a:lnTo>
                  <a:lnTo>
                    <a:pt x="1857" y="5813"/>
                  </a:lnTo>
                  <a:lnTo>
                    <a:pt x="2076" y="6057"/>
                  </a:lnTo>
                  <a:lnTo>
                    <a:pt x="2272" y="6228"/>
                  </a:lnTo>
                  <a:lnTo>
                    <a:pt x="2492" y="6399"/>
                  </a:lnTo>
                  <a:lnTo>
                    <a:pt x="2711" y="6521"/>
                  </a:lnTo>
                  <a:lnTo>
                    <a:pt x="2956" y="6644"/>
                  </a:lnTo>
                  <a:lnTo>
                    <a:pt x="3200" y="6741"/>
                  </a:lnTo>
                  <a:lnTo>
                    <a:pt x="3444" y="6815"/>
                  </a:lnTo>
                  <a:lnTo>
                    <a:pt x="3688" y="6863"/>
                  </a:lnTo>
                  <a:lnTo>
                    <a:pt x="4201" y="6863"/>
                  </a:lnTo>
                  <a:lnTo>
                    <a:pt x="4445" y="6839"/>
                  </a:lnTo>
                  <a:lnTo>
                    <a:pt x="4690" y="6815"/>
                  </a:lnTo>
                  <a:lnTo>
                    <a:pt x="4958" y="6741"/>
                  </a:lnTo>
                  <a:lnTo>
                    <a:pt x="5178" y="6644"/>
                  </a:lnTo>
                  <a:lnTo>
                    <a:pt x="5422" y="6521"/>
                  </a:lnTo>
                  <a:lnTo>
                    <a:pt x="5642" y="6399"/>
                  </a:lnTo>
                  <a:lnTo>
                    <a:pt x="5862" y="6228"/>
                  </a:lnTo>
                  <a:lnTo>
                    <a:pt x="2198" y="2565"/>
                  </a:lnTo>
                  <a:lnTo>
                    <a:pt x="2150" y="2492"/>
                  </a:lnTo>
                  <a:lnTo>
                    <a:pt x="2125" y="2394"/>
                  </a:lnTo>
                  <a:lnTo>
                    <a:pt x="2150" y="2296"/>
                  </a:lnTo>
                  <a:lnTo>
                    <a:pt x="2198" y="2199"/>
                  </a:lnTo>
                  <a:lnTo>
                    <a:pt x="2296" y="2150"/>
                  </a:lnTo>
                  <a:lnTo>
                    <a:pt x="2394" y="2125"/>
                  </a:lnTo>
                  <a:lnTo>
                    <a:pt x="2492" y="2150"/>
                  </a:lnTo>
                  <a:lnTo>
                    <a:pt x="2565" y="2199"/>
                  </a:lnTo>
                  <a:lnTo>
                    <a:pt x="6228" y="5862"/>
                  </a:lnTo>
                  <a:lnTo>
                    <a:pt x="6375" y="5642"/>
                  </a:lnTo>
                  <a:lnTo>
                    <a:pt x="6521" y="5422"/>
                  </a:lnTo>
                  <a:lnTo>
                    <a:pt x="6643" y="5203"/>
                  </a:lnTo>
                  <a:lnTo>
                    <a:pt x="6741" y="4958"/>
                  </a:lnTo>
                  <a:lnTo>
                    <a:pt x="6814" y="4714"/>
                  </a:lnTo>
                  <a:lnTo>
                    <a:pt x="6839" y="4446"/>
                  </a:lnTo>
                  <a:lnTo>
                    <a:pt x="6863" y="4201"/>
                  </a:lnTo>
                  <a:lnTo>
                    <a:pt x="6863" y="3933"/>
                  </a:lnTo>
                  <a:lnTo>
                    <a:pt x="6839" y="3688"/>
                  </a:lnTo>
                  <a:lnTo>
                    <a:pt x="6814" y="3444"/>
                  </a:lnTo>
                  <a:lnTo>
                    <a:pt x="6741" y="3200"/>
                  </a:lnTo>
                  <a:lnTo>
                    <a:pt x="6643" y="2956"/>
                  </a:lnTo>
                  <a:lnTo>
                    <a:pt x="6521" y="2711"/>
                  </a:lnTo>
                  <a:lnTo>
                    <a:pt x="6399" y="2492"/>
                  </a:lnTo>
                  <a:lnTo>
                    <a:pt x="6228" y="2272"/>
                  </a:lnTo>
                  <a:lnTo>
                    <a:pt x="6057" y="2076"/>
                  </a:lnTo>
                  <a:lnTo>
                    <a:pt x="5813" y="1857"/>
                  </a:lnTo>
                  <a:lnTo>
                    <a:pt x="5496" y="1661"/>
                  </a:lnTo>
                  <a:lnTo>
                    <a:pt x="5105" y="1466"/>
                  </a:lnTo>
                  <a:lnTo>
                    <a:pt x="4690" y="1246"/>
                  </a:lnTo>
                  <a:lnTo>
                    <a:pt x="4226" y="1051"/>
                  </a:lnTo>
                  <a:lnTo>
                    <a:pt x="3737" y="880"/>
                  </a:lnTo>
                  <a:lnTo>
                    <a:pt x="2736" y="538"/>
                  </a:lnTo>
                  <a:lnTo>
                    <a:pt x="1759" y="269"/>
                  </a:lnTo>
                  <a:lnTo>
                    <a:pt x="928" y="74"/>
                  </a:lnTo>
                  <a:lnTo>
                    <a:pt x="587" y="25"/>
                  </a:lnTo>
                  <a:lnTo>
                    <a:pt x="31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899;p37"/>
          <p:cNvGrpSpPr/>
          <p:nvPr/>
        </p:nvGrpSpPr>
        <p:grpSpPr>
          <a:xfrm>
            <a:off x="209642" y="2899915"/>
            <a:ext cx="578898" cy="550755"/>
            <a:chOff x="2595501" y="3253725"/>
            <a:chExt cx="720141" cy="580739"/>
          </a:xfrm>
        </p:grpSpPr>
        <p:sp>
          <p:nvSpPr>
            <p:cNvPr id="27" name="Google Shape;900;p37"/>
            <p:cNvSpPr/>
            <p:nvPr/>
          </p:nvSpPr>
          <p:spPr>
            <a:xfrm>
              <a:off x="2595501" y="3269807"/>
              <a:ext cx="416349" cy="273171"/>
            </a:xfrm>
            <a:custGeom>
              <a:avLst/>
              <a:gdLst/>
              <a:ahLst/>
              <a:cxnLst/>
              <a:rect l="l" t="t" r="r" b="b"/>
              <a:pathLst>
                <a:path w="722" h="472" extrusionOk="0">
                  <a:moveTo>
                    <a:pt x="250" y="429"/>
                  </a:moveTo>
                  <a:cubicBezTo>
                    <a:pt x="250" y="413"/>
                    <a:pt x="258" y="398"/>
                    <a:pt x="270" y="388"/>
                  </a:cubicBezTo>
                  <a:cubicBezTo>
                    <a:pt x="289" y="372"/>
                    <a:pt x="315" y="364"/>
                    <a:pt x="344" y="365"/>
                  </a:cubicBezTo>
                  <a:cubicBezTo>
                    <a:pt x="373" y="364"/>
                    <a:pt x="399" y="372"/>
                    <a:pt x="418" y="388"/>
                  </a:cubicBezTo>
                  <a:cubicBezTo>
                    <a:pt x="431" y="398"/>
                    <a:pt x="438" y="413"/>
                    <a:pt x="438" y="429"/>
                  </a:cubicBezTo>
                  <a:cubicBezTo>
                    <a:pt x="438" y="446"/>
                    <a:pt x="430" y="461"/>
                    <a:pt x="417" y="472"/>
                  </a:cubicBezTo>
                  <a:cubicBezTo>
                    <a:pt x="598" y="472"/>
                    <a:pt x="598" y="472"/>
                    <a:pt x="598" y="472"/>
                  </a:cubicBezTo>
                  <a:cubicBezTo>
                    <a:pt x="606" y="472"/>
                    <a:pt x="613" y="465"/>
                    <a:pt x="613" y="457"/>
                  </a:cubicBezTo>
                  <a:cubicBezTo>
                    <a:pt x="613" y="457"/>
                    <a:pt x="613" y="457"/>
                    <a:pt x="613" y="457"/>
                  </a:cubicBezTo>
                  <a:cubicBezTo>
                    <a:pt x="613" y="457"/>
                    <a:pt x="613" y="457"/>
                    <a:pt x="613" y="457"/>
                  </a:cubicBezTo>
                  <a:cubicBezTo>
                    <a:pt x="613" y="320"/>
                    <a:pt x="613" y="320"/>
                    <a:pt x="613" y="320"/>
                  </a:cubicBezTo>
                  <a:cubicBezTo>
                    <a:pt x="615" y="315"/>
                    <a:pt x="619" y="310"/>
                    <a:pt x="624" y="310"/>
                  </a:cubicBezTo>
                  <a:cubicBezTo>
                    <a:pt x="635" y="310"/>
                    <a:pt x="645" y="310"/>
                    <a:pt x="651" y="319"/>
                  </a:cubicBezTo>
                  <a:cubicBezTo>
                    <a:pt x="655" y="325"/>
                    <a:pt x="657" y="331"/>
                    <a:pt x="661" y="336"/>
                  </a:cubicBezTo>
                  <a:cubicBezTo>
                    <a:pt x="671" y="353"/>
                    <a:pt x="693" y="355"/>
                    <a:pt x="705" y="340"/>
                  </a:cubicBezTo>
                  <a:cubicBezTo>
                    <a:pt x="718" y="325"/>
                    <a:pt x="722" y="303"/>
                    <a:pt x="722" y="283"/>
                  </a:cubicBezTo>
                  <a:cubicBezTo>
                    <a:pt x="722" y="263"/>
                    <a:pt x="718" y="242"/>
                    <a:pt x="705" y="227"/>
                  </a:cubicBezTo>
                  <a:cubicBezTo>
                    <a:pt x="693" y="211"/>
                    <a:pt x="671" y="213"/>
                    <a:pt x="661" y="230"/>
                  </a:cubicBezTo>
                  <a:cubicBezTo>
                    <a:pt x="657" y="235"/>
                    <a:pt x="655" y="241"/>
                    <a:pt x="651" y="247"/>
                  </a:cubicBezTo>
                  <a:cubicBezTo>
                    <a:pt x="645" y="256"/>
                    <a:pt x="635" y="256"/>
                    <a:pt x="624" y="256"/>
                  </a:cubicBezTo>
                  <a:cubicBezTo>
                    <a:pt x="619" y="256"/>
                    <a:pt x="615" y="251"/>
                    <a:pt x="613" y="247"/>
                  </a:cubicBezTo>
                  <a:cubicBezTo>
                    <a:pt x="613" y="104"/>
                    <a:pt x="613" y="104"/>
                    <a:pt x="613" y="104"/>
                  </a:cubicBezTo>
                  <a:cubicBezTo>
                    <a:pt x="613" y="96"/>
                    <a:pt x="609" y="89"/>
                    <a:pt x="602" y="85"/>
                  </a:cubicBezTo>
                  <a:cubicBezTo>
                    <a:pt x="600" y="84"/>
                    <a:pt x="598" y="82"/>
                    <a:pt x="595" y="81"/>
                  </a:cubicBezTo>
                  <a:cubicBezTo>
                    <a:pt x="520" y="29"/>
                    <a:pt x="437" y="0"/>
                    <a:pt x="345" y="0"/>
                  </a:cubicBezTo>
                  <a:cubicBezTo>
                    <a:pt x="147" y="9"/>
                    <a:pt x="0" y="128"/>
                    <a:pt x="25" y="345"/>
                  </a:cubicBezTo>
                  <a:cubicBezTo>
                    <a:pt x="29" y="385"/>
                    <a:pt x="37" y="424"/>
                    <a:pt x="49" y="461"/>
                  </a:cubicBezTo>
                  <a:cubicBezTo>
                    <a:pt x="52" y="467"/>
                    <a:pt x="57" y="472"/>
                    <a:pt x="64" y="472"/>
                  </a:cubicBezTo>
                  <a:cubicBezTo>
                    <a:pt x="271" y="472"/>
                    <a:pt x="271" y="472"/>
                    <a:pt x="271" y="472"/>
                  </a:cubicBezTo>
                  <a:cubicBezTo>
                    <a:pt x="258" y="461"/>
                    <a:pt x="250" y="446"/>
                    <a:pt x="250" y="4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901;p37"/>
            <p:cNvSpPr/>
            <p:nvPr/>
          </p:nvSpPr>
          <p:spPr>
            <a:xfrm>
              <a:off x="2903528" y="3560177"/>
              <a:ext cx="374670" cy="273617"/>
            </a:xfrm>
            <a:custGeom>
              <a:avLst/>
              <a:gdLst/>
              <a:ahLst/>
              <a:cxnLst/>
              <a:rect l="l" t="t" r="r" b="b"/>
              <a:pathLst>
                <a:path w="650" h="473" extrusionOk="0">
                  <a:moveTo>
                    <a:pt x="455" y="42"/>
                  </a:moveTo>
                  <a:cubicBezTo>
                    <a:pt x="455" y="58"/>
                    <a:pt x="448" y="74"/>
                    <a:pt x="435" y="84"/>
                  </a:cubicBezTo>
                  <a:cubicBezTo>
                    <a:pt x="417" y="100"/>
                    <a:pt x="391" y="108"/>
                    <a:pt x="361" y="107"/>
                  </a:cubicBezTo>
                  <a:cubicBezTo>
                    <a:pt x="332" y="108"/>
                    <a:pt x="306" y="100"/>
                    <a:pt x="288" y="84"/>
                  </a:cubicBezTo>
                  <a:cubicBezTo>
                    <a:pt x="275" y="74"/>
                    <a:pt x="268" y="58"/>
                    <a:pt x="268" y="42"/>
                  </a:cubicBezTo>
                  <a:cubicBezTo>
                    <a:pt x="268" y="26"/>
                    <a:pt x="275" y="11"/>
                    <a:pt x="289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16" y="0"/>
                    <a:pt x="109" y="7"/>
                    <a:pt x="109" y="15"/>
                  </a:cubicBezTo>
                  <a:cubicBezTo>
                    <a:pt x="109" y="181"/>
                    <a:pt x="109" y="181"/>
                    <a:pt x="109" y="181"/>
                  </a:cubicBezTo>
                  <a:cubicBezTo>
                    <a:pt x="107" y="186"/>
                    <a:pt x="104" y="190"/>
                    <a:pt x="98" y="191"/>
                  </a:cubicBezTo>
                  <a:cubicBezTo>
                    <a:pt x="88" y="191"/>
                    <a:pt x="78" y="191"/>
                    <a:pt x="71" y="181"/>
                  </a:cubicBezTo>
                  <a:cubicBezTo>
                    <a:pt x="68" y="176"/>
                    <a:pt x="65" y="170"/>
                    <a:pt x="62" y="164"/>
                  </a:cubicBezTo>
                  <a:cubicBezTo>
                    <a:pt x="51" y="148"/>
                    <a:pt x="30" y="146"/>
                    <a:pt x="17" y="161"/>
                  </a:cubicBezTo>
                  <a:cubicBezTo>
                    <a:pt x="5" y="176"/>
                    <a:pt x="0" y="198"/>
                    <a:pt x="1" y="218"/>
                  </a:cubicBezTo>
                  <a:cubicBezTo>
                    <a:pt x="0" y="238"/>
                    <a:pt x="5" y="259"/>
                    <a:pt x="17" y="274"/>
                  </a:cubicBezTo>
                  <a:cubicBezTo>
                    <a:pt x="30" y="289"/>
                    <a:pt x="51" y="288"/>
                    <a:pt x="62" y="271"/>
                  </a:cubicBezTo>
                  <a:cubicBezTo>
                    <a:pt x="65" y="265"/>
                    <a:pt x="68" y="259"/>
                    <a:pt x="71" y="254"/>
                  </a:cubicBezTo>
                  <a:cubicBezTo>
                    <a:pt x="78" y="244"/>
                    <a:pt x="88" y="244"/>
                    <a:pt x="98" y="245"/>
                  </a:cubicBezTo>
                  <a:cubicBezTo>
                    <a:pt x="104" y="245"/>
                    <a:pt x="107" y="250"/>
                    <a:pt x="109" y="254"/>
                  </a:cubicBezTo>
                  <a:cubicBezTo>
                    <a:pt x="109" y="457"/>
                    <a:pt x="109" y="457"/>
                    <a:pt x="109" y="457"/>
                  </a:cubicBezTo>
                  <a:cubicBezTo>
                    <a:pt x="109" y="466"/>
                    <a:pt x="118" y="473"/>
                    <a:pt x="127" y="470"/>
                  </a:cubicBezTo>
                  <a:cubicBezTo>
                    <a:pt x="132" y="468"/>
                    <a:pt x="138" y="466"/>
                    <a:pt x="143" y="464"/>
                  </a:cubicBezTo>
                  <a:cubicBezTo>
                    <a:pt x="264" y="406"/>
                    <a:pt x="377" y="334"/>
                    <a:pt x="477" y="243"/>
                  </a:cubicBezTo>
                  <a:cubicBezTo>
                    <a:pt x="549" y="178"/>
                    <a:pt x="607" y="105"/>
                    <a:pt x="646" y="21"/>
                  </a:cubicBezTo>
                  <a:cubicBezTo>
                    <a:pt x="650" y="11"/>
                    <a:pt x="643" y="0"/>
                    <a:pt x="632" y="0"/>
                  </a:cubicBezTo>
                  <a:cubicBezTo>
                    <a:pt x="434" y="0"/>
                    <a:pt x="434" y="0"/>
                    <a:pt x="434" y="0"/>
                  </a:cubicBezTo>
                  <a:cubicBezTo>
                    <a:pt x="448" y="11"/>
                    <a:pt x="455" y="26"/>
                    <a:pt x="455" y="4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902;p37"/>
            <p:cNvSpPr/>
            <p:nvPr/>
          </p:nvSpPr>
          <p:spPr>
            <a:xfrm>
              <a:off x="2635397" y="3497189"/>
              <a:ext cx="313600" cy="337276"/>
            </a:xfrm>
            <a:custGeom>
              <a:avLst/>
              <a:gdLst/>
              <a:ahLst/>
              <a:cxnLst/>
              <a:rect l="l" t="t" r="r" b="b"/>
              <a:pathLst>
                <a:path w="544" h="583" extrusionOk="0">
                  <a:moveTo>
                    <a:pt x="502" y="420"/>
                  </a:moveTo>
                  <a:cubicBezTo>
                    <a:pt x="486" y="420"/>
                    <a:pt x="471" y="413"/>
                    <a:pt x="460" y="400"/>
                  </a:cubicBezTo>
                  <a:cubicBezTo>
                    <a:pt x="445" y="382"/>
                    <a:pt x="436" y="356"/>
                    <a:pt x="437" y="327"/>
                  </a:cubicBezTo>
                  <a:cubicBezTo>
                    <a:pt x="436" y="298"/>
                    <a:pt x="445" y="271"/>
                    <a:pt x="460" y="253"/>
                  </a:cubicBezTo>
                  <a:cubicBezTo>
                    <a:pt x="471" y="240"/>
                    <a:pt x="486" y="233"/>
                    <a:pt x="502" y="233"/>
                  </a:cubicBezTo>
                  <a:cubicBezTo>
                    <a:pt x="518" y="233"/>
                    <a:pt x="534" y="241"/>
                    <a:pt x="544" y="254"/>
                  </a:cubicBezTo>
                  <a:cubicBezTo>
                    <a:pt x="544" y="124"/>
                    <a:pt x="544" y="124"/>
                    <a:pt x="544" y="124"/>
                  </a:cubicBezTo>
                  <a:cubicBezTo>
                    <a:pt x="544" y="116"/>
                    <a:pt x="537" y="109"/>
                    <a:pt x="529" y="109"/>
                  </a:cubicBezTo>
                  <a:cubicBezTo>
                    <a:pt x="312" y="109"/>
                    <a:pt x="312" y="109"/>
                    <a:pt x="312" y="109"/>
                  </a:cubicBezTo>
                  <a:cubicBezTo>
                    <a:pt x="307" y="107"/>
                    <a:pt x="302" y="103"/>
                    <a:pt x="302" y="98"/>
                  </a:cubicBezTo>
                  <a:cubicBezTo>
                    <a:pt x="302" y="87"/>
                    <a:pt x="302" y="78"/>
                    <a:pt x="311" y="71"/>
                  </a:cubicBezTo>
                  <a:cubicBezTo>
                    <a:pt x="317" y="67"/>
                    <a:pt x="323" y="65"/>
                    <a:pt x="328" y="61"/>
                  </a:cubicBezTo>
                  <a:cubicBezTo>
                    <a:pt x="345" y="51"/>
                    <a:pt x="347" y="30"/>
                    <a:pt x="332" y="17"/>
                  </a:cubicBezTo>
                  <a:cubicBezTo>
                    <a:pt x="317" y="5"/>
                    <a:pt x="295" y="0"/>
                    <a:pt x="275" y="0"/>
                  </a:cubicBezTo>
                  <a:cubicBezTo>
                    <a:pt x="255" y="0"/>
                    <a:pt x="234" y="5"/>
                    <a:pt x="219" y="17"/>
                  </a:cubicBezTo>
                  <a:cubicBezTo>
                    <a:pt x="203" y="30"/>
                    <a:pt x="205" y="51"/>
                    <a:pt x="222" y="61"/>
                  </a:cubicBezTo>
                  <a:cubicBezTo>
                    <a:pt x="227" y="65"/>
                    <a:pt x="233" y="67"/>
                    <a:pt x="239" y="71"/>
                  </a:cubicBezTo>
                  <a:cubicBezTo>
                    <a:pt x="248" y="78"/>
                    <a:pt x="248" y="87"/>
                    <a:pt x="248" y="98"/>
                  </a:cubicBezTo>
                  <a:cubicBezTo>
                    <a:pt x="248" y="103"/>
                    <a:pt x="243" y="107"/>
                    <a:pt x="239" y="109"/>
                  </a:cubicBezTo>
                  <a:cubicBezTo>
                    <a:pt x="19" y="109"/>
                    <a:pt x="19" y="109"/>
                    <a:pt x="19" y="109"/>
                  </a:cubicBezTo>
                  <a:cubicBezTo>
                    <a:pt x="8" y="109"/>
                    <a:pt x="0" y="120"/>
                    <a:pt x="5" y="130"/>
                  </a:cubicBezTo>
                  <a:cubicBezTo>
                    <a:pt x="18" y="157"/>
                    <a:pt x="32" y="183"/>
                    <a:pt x="50" y="208"/>
                  </a:cubicBezTo>
                  <a:cubicBezTo>
                    <a:pt x="170" y="381"/>
                    <a:pt x="338" y="493"/>
                    <a:pt x="525" y="579"/>
                  </a:cubicBezTo>
                  <a:cubicBezTo>
                    <a:pt x="525" y="579"/>
                    <a:pt x="525" y="579"/>
                    <a:pt x="525" y="579"/>
                  </a:cubicBezTo>
                  <a:cubicBezTo>
                    <a:pt x="534" y="583"/>
                    <a:pt x="544" y="576"/>
                    <a:pt x="544" y="567"/>
                  </a:cubicBezTo>
                  <a:cubicBezTo>
                    <a:pt x="544" y="399"/>
                    <a:pt x="544" y="399"/>
                    <a:pt x="544" y="399"/>
                  </a:cubicBezTo>
                  <a:cubicBezTo>
                    <a:pt x="534" y="413"/>
                    <a:pt x="518" y="420"/>
                    <a:pt x="502" y="42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903;p37"/>
            <p:cNvSpPr/>
            <p:nvPr/>
          </p:nvSpPr>
          <p:spPr>
            <a:xfrm>
              <a:off x="2966382" y="3253725"/>
              <a:ext cx="349261" cy="352241"/>
            </a:xfrm>
            <a:custGeom>
              <a:avLst/>
              <a:gdLst/>
              <a:ahLst/>
              <a:cxnLst/>
              <a:rect l="l" t="t" r="r" b="b"/>
              <a:pathLst>
                <a:path w="606" h="609" extrusionOk="0">
                  <a:moveTo>
                    <a:pt x="397" y="49"/>
                  </a:moveTo>
                  <a:cubicBezTo>
                    <a:pt x="262" y="0"/>
                    <a:pt x="137" y="39"/>
                    <a:pt x="19" y="109"/>
                  </a:cubicBezTo>
                  <a:cubicBezTo>
                    <a:pt x="17" y="110"/>
                    <a:pt x="15" y="111"/>
                    <a:pt x="13" y="112"/>
                  </a:cubicBezTo>
                  <a:cubicBezTo>
                    <a:pt x="5" y="116"/>
                    <a:pt x="0" y="124"/>
                    <a:pt x="0" y="132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11" y="225"/>
                    <a:pt x="26" y="217"/>
                    <a:pt x="43" y="217"/>
                  </a:cubicBezTo>
                  <a:cubicBezTo>
                    <a:pt x="59" y="217"/>
                    <a:pt x="74" y="225"/>
                    <a:pt x="85" y="237"/>
                  </a:cubicBezTo>
                  <a:cubicBezTo>
                    <a:pt x="100" y="256"/>
                    <a:pt x="108" y="282"/>
                    <a:pt x="108" y="311"/>
                  </a:cubicBezTo>
                  <a:cubicBezTo>
                    <a:pt x="108" y="340"/>
                    <a:pt x="100" y="366"/>
                    <a:pt x="85" y="385"/>
                  </a:cubicBezTo>
                  <a:cubicBezTo>
                    <a:pt x="74" y="398"/>
                    <a:pt x="59" y="405"/>
                    <a:pt x="43" y="405"/>
                  </a:cubicBezTo>
                  <a:cubicBezTo>
                    <a:pt x="26" y="405"/>
                    <a:pt x="11" y="397"/>
                    <a:pt x="0" y="384"/>
                  </a:cubicBezTo>
                  <a:cubicBezTo>
                    <a:pt x="0" y="485"/>
                    <a:pt x="0" y="485"/>
                    <a:pt x="0" y="485"/>
                  </a:cubicBezTo>
                  <a:cubicBezTo>
                    <a:pt x="0" y="493"/>
                    <a:pt x="7" y="500"/>
                    <a:pt x="15" y="500"/>
                  </a:cubicBezTo>
                  <a:cubicBezTo>
                    <a:pt x="216" y="500"/>
                    <a:pt x="216" y="500"/>
                    <a:pt x="216" y="500"/>
                  </a:cubicBezTo>
                  <a:cubicBezTo>
                    <a:pt x="221" y="502"/>
                    <a:pt x="225" y="505"/>
                    <a:pt x="225" y="511"/>
                  </a:cubicBezTo>
                  <a:cubicBezTo>
                    <a:pt x="226" y="521"/>
                    <a:pt x="226" y="531"/>
                    <a:pt x="216" y="538"/>
                  </a:cubicBezTo>
                  <a:cubicBezTo>
                    <a:pt x="211" y="541"/>
                    <a:pt x="205" y="544"/>
                    <a:pt x="199" y="547"/>
                  </a:cubicBezTo>
                  <a:cubicBezTo>
                    <a:pt x="183" y="558"/>
                    <a:pt x="181" y="579"/>
                    <a:pt x="196" y="592"/>
                  </a:cubicBezTo>
                  <a:cubicBezTo>
                    <a:pt x="211" y="604"/>
                    <a:pt x="233" y="609"/>
                    <a:pt x="252" y="609"/>
                  </a:cubicBezTo>
                  <a:cubicBezTo>
                    <a:pt x="272" y="609"/>
                    <a:pt x="294" y="604"/>
                    <a:pt x="309" y="592"/>
                  </a:cubicBezTo>
                  <a:cubicBezTo>
                    <a:pt x="324" y="579"/>
                    <a:pt x="322" y="558"/>
                    <a:pt x="306" y="547"/>
                  </a:cubicBezTo>
                  <a:cubicBezTo>
                    <a:pt x="300" y="544"/>
                    <a:pt x="294" y="541"/>
                    <a:pt x="289" y="538"/>
                  </a:cubicBezTo>
                  <a:cubicBezTo>
                    <a:pt x="279" y="531"/>
                    <a:pt x="279" y="521"/>
                    <a:pt x="279" y="511"/>
                  </a:cubicBezTo>
                  <a:cubicBezTo>
                    <a:pt x="280" y="505"/>
                    <a:pt x="284" y="502"/>
                    <a:pt x="289" y="500"/>
                  </a:cubicBezTo>
                  <a:cubicBezTo>
                    <a:pt x="547" y="500"/>
                    <a:pt x="547" y="500"/>
                    <a:pt x="547" y="500"/>
                  </a:cubicBezTo>
                  <a:cubicBezTo>
                    <a:pt x="554" y="500"/>
                    <a:pt x="559" y="496"/>
                    <a:pt x="561" y="490"/>
                  </a:cubicBezTo>
                  <a:cubicBezTo>
                    <a:pt x="574" y="451"/>
                    <a:pt x="583" y="411"/>
                    <a:pt x="588" y="368"/>
                  </a:cubicBezTo>
                  <a:cubicBezTo>
                    <a:pt x="606" y="217"/>
                    <a:pt x="540" y="101"/>
                    <a:pt x="397" y="4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8161" y="127551"/>
            <a:ext cx="1231258" cy="122714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53434" y="2272772"/>
            <a:ext cx="2481992" cy="221781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80927" y="1654716"/>
            <a:ext cx="3024589" cy="206110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92929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6"/>
          <p:cNvSpPr txBox="1">
            <a:spLocks noGrp="1"/>
          </p:cNvSpPr>
          <p:nvPr>
            <p:ph type="title"/>
          </p:nvPr>
        </p:nvSpPr>
        <p:spPr>
          <a:xfrm>
            <a:off x="691199" y="72720"/>
            <a:ext cx="7761600" cy="1226877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ctr"/>
            <a:r>
              <a:rPr lang="ru-RU" sz="3600" dirty="0">
                <a:solidFill>
                  <a:srgbClr val="002060"/>
                </a:solidFill>
              </a:rPr>
              <a:t>Информационно-</a:t>
            </a:r>
            <a:r>
              <a:rPr lang="ru-RU" sz="3600" dirty="0" err="1">
                <a:solidFill>
                  <a:srgbClr val="002060"/>
                </a:solidFill>
              </a:rPr>
              <a:t>медийное</a:t>
            </a:r>
            <a:r>
              <a:rPr lang="ru-RU" sz="3600" dirty="0">
                <a:solidFill>
                  <a:srgbClr val="002060"/>
                </a:solidFill>
              </a:rPr>
              <a:t> направление</a:t>
            </a:r>
            <a:endParaRPr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6455" y="1338322"/>
            <a:ext cx="6167759" cy="358497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0" name="Google Shape;100;p16"/>
          <p:cNvSpPr txBox="1">
            <a:spLocks noGrp="1"/>
          </p:cNvSpPr>
          <p:nvPr>
            <p:ph type="body" idx="1"/>
          </p:nvPr>
        </p:nvSpPr>
        <p:spPr>
          <a:xfrm>
            <a:off x="691199" y="1379914"/>
            <a:ext cx="8353048" cy="232123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76200" lvl="0" indent="0" algn="l" rtl="0">
              <a:spcBef>
                <a:spcPts val="600"/>
              </a:spcBef>
              <a:spcAft>
                <a:spcPts val="0"/>
              </a:spcAft>
              <a:buSzPts val="2400"/>
              <a:buNone/>
            </a:pPr>
            <a:endParaRPr dirty="0"/>
          </a:p>
        </p:txBody>
      </p:sp>
      <p:sp>
        <p:nvSpPr>
          <p:cNvPr id="101" name="Google Shape;101;p16"/>
          <p:cNvSpPr txBox="1">
            <a:spLocks noGrp="1"/>
          </p:cNvSpPr>
          <p:nvPr>
            <p:ph type="sldNum" idx="12"/>
          </p:nvPr>
        </p:nvSpPr>
        <p:spPr>
          <a:xfrm>
            <a:off x="8556775" y="4758433"/>
            <a:ext cx="548700" cy="30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19</a:t>
            </a:fld>
            <a:endParaRPr/>
          </a:p>
        </p:txBody>
      </p:sp>
      <p:grpSp>
        <p:nvGrpSpPr>
          <p:cNvPr id="5" name="Google Shape;578;p36"/>
          <p:cNvGrpSpPr/>
          <p:nvPr/>
        </p:nvGrpSpPr>
        <p:grpSpPr>
          <a:xfrm>
            <a:off x="154161" y="2288812"/>
            <a:ext cx="501485" cy="457588"/>
            <a:chOff x="570875" y="4322250"/>
            <a:chExt cx="443300" cy="443325"/>
          </a:xfrm>
        </p:grpSpPr>
        <p:sp>
          <p:nvSpPr>
            <p:cNvPr id="6" name="Google Shape;579;p36"/>
            <p:cNvSpPr/>
            <p:nvPr/>
          </p:nvSpPr>
          <p:spPr>
            <a:xfrm>
              <a:off x="570875" y="4322250"/>
              <a:ext cx="443300" cy="443325"/>
            </a:xfrm>
            <a:custGeom>
              <a:avLst/>
              <a:gdLst/>
              <a:ahLst/>
              <a:cxnLst/>
              <a:rect l="l" t="t" r="r" b="b"/>
              <a:pathLst>
                <a:path w="17732" h="17733" extrusionOk="0">
                  <a:moveTo>
                    <a:pt x="13091" y="2712"/>
                  </a:moveTo>
                  <a:lnTo>
                    <a:pt x="13286" y="2736"/>
                  </a:lnTo>
                  <a:lnTo>
                    <a:pt x="13506" y="2785"/>
                  </a:lnTo>
                  <a:lnTo>
                    <a:pt x="13702" y="2858"/>
                  </a:lnTo>
                  <a:lnTo>
                    <a:pt x="13873" y="2956"/>
                  </a:lnTo>
                  <a:lnTo>
                    <a:pt x="14068" y="3054"/>
                  </a:lnTo>
                  <a:lnTo>
                    <a:pt x="14239" y="3176"/>
                  </a:lnTo>
                  <a:lnTo>
                    <a:pt x="14410" y="3323"/>
                  </a:lnTo>
                  <a:lnTo>
                    <a:pt x="14556" y="3493"/>
                  </a:lnTo>
                  <a:lnTo>
                    <a:pt x="14679" y="3664"/>
                  </a:lnTo>
                  <a:lnTo>
                    <a:pt x="14776" y="3860"/>
                  </a:lnTo>
                  <a:lnTo>
                    <a:pt x="14874" y="4031"/>
                  </a:lnTo>
                  <a:lnTo>
                    <a:pt x="14947" y="4226"/>
                  </a:lnTo>
                  <a:lnTo>
                    <a:pt x="14996" y="4446"/>
                  </a:lnTo>
                  <a:lnTo>
                    <a:pt x="15021" y="4641"/>
                  </a:lnTo>
                  <a:lnTo>
                    <a:pt x="15021" y="4861"/>
                  </a:lnTo>
                  <a:lnTo>
                    <a:pt x="15021" y="5057"/>
                  </a:lnTo>
                  <a:lnTo>
                    <a:pt x="14996" y="5252"/>
                  </a:lnTo>
                  <a:lnTo>
                    <a:pt x="14947" y="5472"/>
                  </a:lnTo>
                  <a:lnTo>
                    <a:pt x="14874" y="5667"/>
                  </a:lnTo>
                  <a:lnTo>
                    <a:pt x="14776" y="5838"/>
                  </a:lnTo>
                  <a:lnTo>
                    <a:pt x="14679" y="6033"/>
                  </a:lnTo>
                  <a:lnTo>
                    <a:pt x="14556" y="6204"/>
                  </a:lnTo>
                  <a:lnTo>
                    <a:pt x="14410" y="6375"/>
                  </a:lnTo>
                  <a:lnTo>
                    <a:pt x="13433" y="7328"/>
                  </a:lnTo>
                  <a:lnTo>
                    <a:pt x="13311" y="7426"/>
                  </a:lnTo>
                  <a:lnTo>
                    <a:pt x="13189" y="7499"/>
                  </a:lnTo>
                  <a:lnTo>
                    <a:pt x="13042" y="7548"/>
                  </a:lnTo>
                  <a:lnTo>
                    <a:pt x="12871" y="7572"/>
                  </a:lnTo>
                  <a:lnTo>
                    <a:pt x="12725" y="7548"/>
                  </a:lnTo>
                  <a:lnTo>
                    <a:pt x="12578" y="7499"/>
                  </a:lnTo>
                  <a:lnTo>
                    <a:pt x="12456" y="7426"/>
                  </a:lnTo>
                  <a:lnTo>
                    <a:pt x="12334" y="7328"/>
                  </a:lnTo>
                  <a:lnTo>
                    <a:pt x="10405" y="5398"/>
                  </a:lnTo>
                  <a:lnTo>
                    <a:pt x="10307" y="5276"/>
                  </a:lnTo>
                  <a:lnTo>
                    <a:pt x="10234" y="5154"/>
                  </a:lnTo>
                  <a:lnTo>
                    <a:pt x="10185" y="5008"/>
                  </a:lnTo>
                  <a:lnTo>
                    <a:pt x="10160" y="4861"/>
                  </a:lnTo>
                  <a:lnTo>
                    <a:pt x="10185" y="4690"/>
                  </a:lnTo>
                  <a:lnTo>
                    <a:pt x="10234" y="4544"/>
                  </a:lnTo>
                  <a:lnTo>
                    <a:pt x="10307" y="4422"/>
                  </a:lnTo>
                  <a:lnTo>
                    <a:pt x="10405" y="4299"/>
                  </a:lnTo>
                  <a:lnTo>
                    <a:pt x="11357" y="3323"/>
                  </a:lnTo>
                  <a:lnTo>
                    <a:pt x="11528" y="3176"/>
                  </a:lnTo>
                  <a:lnTo>
                    <a:pt x="11699" y="3054"/>
                  </a:lnTo>
                  <a:lnTo>
                    <a:pt x="11894" y="2956"/>
                  </a:lnTo>
                  <a:lnTo>
                    <a:pt x="12065" y="2858"/>
                  </a:lnTo>
                  <a:lnTo>
                    <a:pt x="12261" y="2785"/>
                  </a:lnTo>
                  <a:lnTo>
                    <a:pt x="12481" y="2736"/>
                  </a:lnTo>
                  <a:lnTo>
                    <a:pt x="12676" y="2712"/>
                  </a:lnTo>
                  <a:close/>
                  <a:moveTo>
                    <a:pt x="8377" y="8867"/>
                  </a:moveTo>
                  <a:lnTo>
                    <a:pt x="8475" y="8891"/>
                  </a:lnTo>
                  <a:lnTo>
                    <a:pt x="8548" y="8915"/>
                  </a:lnTo>
                  <a:lnTo>
                    <a:pt x="8646" y="8964"/>
                  </a:lnTo>
                  <a:lnTo>
                    <a:pt x="8719" y="9013"/>
                  </a:lnTo>
                  <a:lnTo>
                    <a:pt x="8768" y="9086"/>
                  </a:lnTo>
                  <a:lnTo>
                    <a:pt x="8817" y="9184"/>
                  </a:lnTo>
                  <a:lnTo>
                    <a:pt x="8841" y="9257"/>
                  </a:lnTo>
                  <a:lnTo>
                    <a:pt x="8866" y="9355"/>
                  </a:lnTo>
                  <a:lnTo>
                    <a:pt x="8841" y="9453"/>
                  </a:lnTo>
                  <a:lnTo>
                    <a:pt x="8817" y="9550"/>
                  </a:lnTo>
                  <a:lnTo>
                    <a:pt x="8768" y="9624"/>
                  </a:lnTo>
                  <a:lnTo>
                    <a:pt x="8719" y="9697"/>
                  </a:lnTo>
                  <a:lnTo>
                    <a:pt x="6179" y="12237"/>
                  </a:lnTo>
                  <a:lnTo>
                    <a:pt x="6106" y="12310"/>
                  </a:lnTo>
                  <a:lnTo>
                    <a:pt x="6033" y="12359"/>
                  </a:lnTo>
                  <a:lnTo>
                    <a:pt x="5935" y="12383"/>
                  </a:lnTo>
                  <a:lnTo>
                    <a:pt x="5740" y="12383"/>
                  </a:lnTo>
                  <a:lnTo>
                    <a:pt x="5642" y="12359"/>
                  </a:lnTo>
                  <a:lnTo>
                    <a:pt x="5569" y="12310"/>
                  </a:lnTo>
                  <a:lnTo>
                    <a:pt x="5496" y="12237"/>
                  </a:lnTo>
                  <a:lnTo>
                    <a:pt x="5422" y="12164"/>
                  </a:lnTo>
                  <a:lnTo>
                    <a:pt x="5373" y="12090"/>
                  </a:lnTo>
                  <a:lnTo>
                    <a:pt x="5349" y="11993"/>
                  </a:lnTo>
                  <a:lnTo>
                    <a:pt x="5349" y="11895"/>
                  </a:lnTo>
                  <a:lnTo>
                    <a:pt x="5349" y="11797"/>
                  </a:lnTo>
                  <a:lnTo>
                    <a:pt x="5373" y="11700"/>
                  </a:lnTo>
                  <a:lnTo>
                    <a:pt x="5422" y="11626"/>
                  </a:lnTo>
                  <a:lnTo>
                    <a:pt x="5496" y="11553"/>
                  </a:lnTo>
                  <a:lnTo>
                    <a:pt x="8036" y="9013"/>
                  </a:lnTo>
                  <a:lnTo>
                    <a:pt x="8109" y="8964"/>
                  </a:lnTo>
                  <a:lnTo>
                    <a:pt x="8182" y="8915"/>
                  </a:lnTo>
                  <a:lnTo>
                    <a:pt x="8280" y="8891"/>
                  </a:lnTo>
                  <a:lnTo>
                    <a:pt x="8377" y="8867"/>
                  </a:lnTo>
                  <a:close/>
                  <a:moveTo>
                    <a:pt x="14825" y="1"/>
                  </a:moveTo>
                  <a:lnTo>
                    <a:pt x="14288" y="25"/>
                  </a:lnTo>
                  <a:lnTo>
                    <a:pt x="13751" y="50"/>
                  </a:lnTo>
                  <a:lnTo>
                    <a:pt x="13213" y="123"/>
                  </a:lnTo>
                  <a:lnTo>
                    <a:pt x="12676" y="245"/>
                  </a:lnTo>
                  <a:lnTo>
                    <a:pt x="12163" y="367"/>
                  </a:lnTo>
                  <a:lnTo>
                    <a:pt x="11675" y="538"/>
                  </a:lnTo>
                  <a:lnTo>
                    <a:pt x="11235" y="758"/>
                  </a:lnTo>
                  <a:lnTo>
                    <a:pt x="11015" y="856"/>
                  </a:lnTo>
                  <a:lnTo>
                    <a:pt x="10844" y="1002"/>
                  </a:lnTo>
                  <a:lnTo>
                    <a:pt x="10649" y="1124"/>
                  </a:lnTo>
                  <a:lnTo>
                    <a:pt x="10502" y="1271"/>
                  </a:lnTo>
                  <a:lnTo>
                    <a:pt x="5544" y="6229"/>
                  </a:lnTo>
                  <a:lnTo>
                    <a:pt x="391" y="6229"/>
                  </a:lnTo>
                  <a:lnTo>
                    <a:pt x="245" y="6253"/>
                  </a:lnTo>
                  <a:lnTo>
                    <a:pt x="147" y="6278"/>
                  </a:lnTo>
                  <a:lnTo>
                    <a:pt x="49" y="6327"/>
                  </a:lnTo>
                  <a:lnTo>
                    <a:pt x="0" y="6400"/>
                  </a:lnTo>
                  <a:lnTo>
                    <a:pt x="0" y="6473"/>
                  </a:lnTo>
                  <a:lnTo>
                    <a:pt x="25" y="6571"/>
                  </a:lnTo>
                  <a:lnTo>
                    <a:pt x="74" y="6668"/>
                  </a:lnTo>
                  <a:lnTo>
                    <a:pt x="171" y="6791"/>
                  </a:lnTo>
                  <a:lnTo>
                    <a:pt x="2589" y="9184"/>
                  </a:lnTo>
                  <a:lnTo>
                    <a:pt x="2272" y="9502"/>
                  </a:lnTo>
                  <a:lnTo>
                    <a:pt x="953" y="9746"/>
                  </a:lnTo>
                  <a:lnTo>
                    <a:pt x="806" y="9795"/>
                  </a:lnTo>
                  <a:lnTo>
                    <a:pt x="684" y="9843"/>
                  </a:lnTo>
                  <a:lnTo>
                    <a:pt x="611" y="9941"/>
                  </a:lnTo>
                  <a:lnTo>
                    <a:pt x="562" y="10014"/>
                  </a:lnTo>
                  <a:lnTo>
                    <a:pt x="562" y="10112"/>
                  </a:lnTo>
                  <a:lnTo>
                    <a:pt x="586" y="10234"/>
                  </a:lnTo>
                  <a:lnTo>
                    <a:pt x="635" y="10332"/>
                  </a:lnTo>
                  <a:lnTo>
                    <a:pt x="733" y="10454"/>
                  </a:lnTo>
                  <a:lnTo>
                    <a:pt x="7278" y="16999"/>
                  </a:lnTo>
                  <a:lnTo>
                    <a:pt x="7401" y="17097"/>
                  </a:lnTo>
                  <a:lnTo>
                    <a:pt x="7498" y="17146"/>
                  </a:lnTo>
                  <a:lnTo>
                    <a:pt x="7620" y="17170"/>
                  </a:lnTo>
                  <a:lnTo>
                    <a:pt x="7718" y="17170"/>
                  </a:lnTo>
                  <a:lnTo>
                    <a:pt x="7791" y="17122"/>
                  </a:lnTo>
                  <a:lnTo>
                    <a:pt x="7889" y="17048"/>
                  </a:lnTo>
                  <a:lnTo>
                    <a:pt x="7938" y="16926"/>
                  </a:lnTo>
                  <a:lnTo>
                    <a:pt x="7987" y="16780"/>
                  </a:lnTo>
                  <a:lnTo>
                    <a:pt x="8231" y="15461"/>
                  </a:lnTo>
                  <a:lnTo>
                    <a:pt x="8548" y="15143"/>
                  </a:lnTo>
                  <a:lnTo>
                    <a:pt x="10942" y="17561"/>
                  </a:lnTo>
                  <a:lnTo>
                    <a:pt x="11064" y="17659"/>
                  </a:lnTo>
                  <a:lnTo>
                    <a:pt x="11162" y="17708"/>
                  </a:lnTo>
                  <a:lnTo>
                    <a:pt x="11259" y="17732"/>
                  </a:lnTo>
                  <a:lnTo>
                    <a:pt x="11333" y="17732"/>
                  </a:lnTo>
                  <a:lnTo>
                    <a:pt x="11406" y="17683"/>
                  </a:lnTo>
                  <a:lnTo>
                    <a:pt x="11455" y="17586"/>
                  </a:lnTo>
                  <a:lnTo>
                    <a:pt x="11479" y="17488"/>
                  </a:lnTo>
                  <a:lnTo>
                    <a:pt x="11504" y="17341"/>
                  </a:lnTo>
                  <a:lnTo>
                    <a:pt x="11504" y="12188"/>
                  </a:lnTo>
                  <a:lnTo>
                    <a:pt x="16461" y="7230"/>
                  </a:lnTo>
                  <a:lnTo>
                    <a:pt x="16608" y="7084"/>
                  </a:lnTo>
                  <a:lnTo>
                    <a:pt x="16730" y="6888"/>
                  </a:lnTo>
                  <a:lnTo>
                    <a:pt x="16877" y="6693"/>
                  </a:lnTo>
                  <a:lnTo>
                    <a:pt x="16974" y="6498"/>
                  </a:lnTo>
                  <a:lnTo>
                    <a:pt x="17194" y="6058"/>
                  </a:lnTo>
                  <a:lnTo>
                    <a:pt x="17365" y="5569"/>
                  </a:lnTo>
                  <a:lnTo>
                    <a:pt x="17487" y="5057"/>
                  </a:lnTo>
                  <a:lnTo>
                    <a:pt x="17609" y="4519"/>
                  </a:lnTo>
                  <a:lnTo>
                    <a:pt x="17683" y="3982"/>
                  </a:lnTo>
                  <a:lnTo>
                    <a:pt x="17707" y="3445"/>
                  </a:lnTo>
                  <a:lnTo>
                    <a:pt x="17731" y="2907"/>
                  </a:lnTo>
                  <a:lnTo>
                    <a:pt x="17731" y="2419"/>
                  </a:lnTo>
                  <a:lnTo>
                    <a:pt x="17707" y="1955"/>
                  </a:lnTo>
                  <a:lnTo>
                    <a:pt x="17658" y="1515"/>
                  </a:lnTo>
                  <a:lnTo>
                    <a:pt x="17585" y="1149"/>
                  </a:lnTo>
                  <a:lnTo>
                    <a:pt x="17512" y="831"/>
                  </a:lnTo>
                  <a:lnTo>
                    <a:pt x="17414" y="587"/>
                  </a:lnTo>
                  <a:lnTo>
                    <a:pt x="17341" y="489"/>
                  </a:lnTo>
                  <a:lnTo>
                    <a:pt x="17292" y="441"/>
                  </a:lnTo>
                  <a:lnTo>
                    <a:pt x="17243" y="392"/>
                  </a:lnTo>
                  <a:lnTo>
                    <a:pt x="17145" y="318"/>
                  </a:lnTo>
                  <a:lnTo>
                    <a:pt x="16901" y="221"/>
                  </a:lnTo>
                  <a:lnTo>
                    <a:pt x="16584" y="148"/>
                  </a:lnTo>
                  <a:lnTo>
                    <a:pt x="16217" y="74"/>
                  </a:lnTo>
                  <a:lnTo>
                    <a:pt x="15778" y="25"/>
                  </a:lnTo>
                  <a:lnTo>
                    <a:pt x="1531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580;p36"/>
            <p:cNvSpPr/>
            <p:nvPr/>
          </p:nvSpPr>
          <p:spPr>
            <a:xfrm>
              <a:off x="597725" y="4665400"/>
              <a:ext cx="73300" cy="73300"/>
            </a:xfrm>
            <a:custGeom>
              <a:avLst/>
              <a:gdLst/>
              <a:ahLst/>
              <a:cxnLst/>
              <a:rect l="l" t="t" r="r" b="b"/>
              <a:pathLst>
                <a:path w="2932" h="2932" extrusionOk="0">
                  <a:moveTo>
                    <a:pt x="2028" y="1"/>
                  </a:moveTo>
                  <a:lnTo>
                    <a:pt x="1857" y="25"/>
                  </a:lnTo>
                  <a:lnTo>
                    <a:pt x="1686" y="74"/>
                  </a:lnTo>
                  <a:lnTo>
                    <a:pt x="1515" y="147"/>
                  </a:lnTo>
                  <a:lnTo>
                    <a:pt x="1369" y="269"/>
                  </a:lnTo>
                  <a:lnTo>
                    <a:pt x="1222" y="489"/>
                  </a:lnTo>
                  <a:lnTo>
                    <a:pt x="1002" y="831"/>
                  </a:lnTo>
                  <a:lnTo>
                    <a:pt x="563" y="1735"/>
                  </a:lnTo>
                  <a:lnTo>
                    <a:pt x="172" y="2565"/>
                  </a:lnTo>
                  <a:lnTo>
                    <a:pt x="1" y="2932"/>
                  </a:lnTo>
                  <a:lnTo>
                    <a:pt x="1" y="2932"/>
                  </a:lnTo>
                  <a:lnTo>
                    <a:pt x="367" y="2761"/>
                  </a:lnTo>
                  <a:lnTo>
                    <a:pt x="1198" y="2370"/>
                  </a:lnTo>
                  <a:lnTo>
                    <a:pt x="2101" y="1930"/>
                  </a:lnTo>
                  <a:lnTo>
                    <a:pt x="2443" y="1710"/>
                  </a:lnTo>
                  <a:lnTo>
                    <a:pt x="2663" y="1564"/>
                  </a:lnTo>
                  <a:lnTo>
                    <a:pt x="2785" y="1417"/>
                  </a:lnTo>
                  <a:lnTo>
                    <a:pt x="2858" y="1246"/>
                  </a:lnTo>
                  <a:lnTo>
                    <a:pt x="2907" y="1075"/>
                  </a:lnTo>
                  <a:lnTo>
                    <a:pt x="2932" y="904"/>
                  </a:lnTo>
                  <a:lnTo>
                    <a:pt x="2907" y="733"/>
                  </a:lnTo>
                  <a:lnTo>
                    <a:pt x="2858" y="562"/>
                  </a:lnTo>
                  <a:lnTo>
                    <a:pt x="2785" y="416"/>
                  </a:lnTo>
                  <a:lnTo>
                    <a:pt x="2663" y="269"/>
                  </a:lnTo>
                  <a:lnTo>
                    <a:pt x="2517" y="147"/>
                  </a:lnTo>
                  <a:lnTo>
                    <a:pt x="2370" y="74"/>
                  </a:lnTo>
                  <a:lnTo>
                    <a:pt x="2199" y="25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581;p36"/>
            <p:cNvSpPr/>
            <p:nvPr/>
          </p:nvSpPr>
          <p:spPr>
            <a:xfrm>
              <a:off x="654525" y="4708150"/>
              <a:ext cx="47025" cy="47025"/>
            </a:xfrm>
            <a:custGeom>
              <a:avLst/>
              <a:gdLst/>
              <a:ahLst/>
              <a:cxnLst/>
              <a:rect l="l" t="t" r="r" b="b"/>
              <a:pathLst>
                <a:path w="1881" h="1881" extrusionOk="0">
                  <a:moveTo>
                    <a:pt x="1124" y="0"/>
                  </a:moveTo>
                  <a:lnTo>
                    <a:pt x="977" y="25"/>
                  </a:lnTo>
                  <a:lnTo>
                    <a:pt x="831" y="74"/>
                  </a:lnTo>
                  <a:lnTo>
                    <a:pt x="709" y="147"/>
                  </a:lnTo>
                  <a:lnTo>
                    <a:pt x="586" y="245"/>
                  </a:lnTo>
                  <a:lnTo>
                    <a:pt x="464" y="391"/>
                  </a:lnTo>
                  <a:lnTo>
                    <a:pt x="367" y="611"/>
                  </a:lnTo>
                  <a:lnTo>
                    <a:pt x="269" y="880"/>
                  </a:lnTo>
                  <a:lnTo>
                    <a:pt x="171" y="1173"/>
                  </a:lnTo>
                  <a:lnTo>
                    <a:pt x="49" y="1686"/>
                  </a:lnTo>
                  <a:lnTo>
                    <a:pt x="0" y="1881"/>
                  </a:lnTo>
                  <a:lnTo>
                    <a:pt x="0" y="1881"/>
                  </a:lnTo>
                  <a:lnTo>
                    <a:pt x="220" y="1857"/>
                  </a:lnTo>
                  <a:lnTo>
                    <a:pt x="733" y="1710"/>
                  </a:lnTo>
                  <a:lnTo>
                    <a:pt x="1002" y="1637"/>
                  </a:lnTo>
                  <a:lnTo>
                    <a:pt x="1270" y="1539"/>
                  </a:lnTo>
                  <a:lnTo>
                    <a:pt x="1515" y="1417"/>
                  </a:lnTo>
                  <a:lnTo>
                    <a:pt x="1661" y="1319"/>
                  </a:lnTo>
                  <a:lnTo>
                    <a:pt x="1759" y="1197"/>
                  </a:lnTo>
                  <a:lnTo>
                    <a:pt x="1832" y="1051"/>
                  </a:lnTo>
                  <a:lnTo>
                    <a:pt x="1881" y="928"/>
                  </a:lnTo>
                  <a:lnTo>
                    <a:pt x="1881" y="782"/>
                  </a:lnTo>
                  <a:lnTo>
                    <a:pt x="1881" y="635"/>
                  </a:lnTo>
                  <a:lnTo>
                    <a:pt x="1832" y="489"/>
                  </a:lnTo>
                  <a:lnTo>
                    <a:pt x="1759" y="367"/>
                  </a:lnTo>
                  <a:lnTo>
                    <a:pt x="1661" y="245"/>
                  </a:lnTo>
                  <a:lnTo>
                    <a:pt x="1539" y="147"/>
                  </a:lnTo>
                  <a:lnTo>
                    <a:pt x="1417" y="74"/>
                  </a:lnTo>
                  <a:lnTo>
                    <a:pt x="1270" y="25"/>
                  </a:lnTo>
                  <a:lnTo>
                    <a:pt x="112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582;p36"/>
            <p:cNvSpPr/>
            <p:nvPr/>
          </p:nvSpPr>
          <p:spPr>
            <a:xfrm>
              <a:off x="581250" y="4634875"/>
              <a:ext cx="47050" cy="47050"/>
            </a:xfrm>
            <a:custGeom>
              <a:avLst/>
              <a:gdLst/>
              <a:ahLst/>
              <a:cxnLst/>
              <a:rect l="l" t="t" r="r" b="b"/>
              <a:pathLst>
                <a:path w="1882" h="1882" extrusionOk="0">
                  <a:moveTo>
                    <a:pt x="953" y="1"/>
                  </a:moveTo>
                  <a:lnTo>
                    <a:pt x="831" y="49"/>
                  </a:lnTo>
                  <a:lnTo>
                    <a:pt x="684" y="123"/>
                  </a:lnTo>
                  <a:lnTo>
                    <a:pt x="562" y="220"/>
                  </a:lnTo>
                  <a:lnTo>
                    <a:pt x="465" y="367"/>
                  </a:lnTo>
                  <a:lnTo>
                    <a:pt x="342" y="611"/>
                  </a:lnTo>
                  <a:lnTo>
                    <a:pt x="245" y="880"/>
                  </a:lnTo>
                  <a:lnTo>
                    <a:pt x="171" y="1148"/>
                  </a:lnTo>
                  <a:lnTo>
                    <a:pt x="25" y="1661"/>
                  </a:lnTo>
                  <a:lnTo>
                    <a:pt x="1" y="1881"/>
                  </a:lnTo>
                  <a:lnTo>
                    <a:pt x="196" y="1832"/>
                  </a:lnTo>
                  <a:lnTo>
                    <a:pt x="709" y="1710"/>
                  </a:lnTo>
                  <a:lnTo>
                    <a:pt x="1002" y="1613"/>
                  </a:lnTo>
                  <a:lnTo>
                    <a:pt x="1271" y="1515"/>
                  </a:lnTo>
                  <a:lnTo>
                    <a:pt x="1490" y="1417"/>
                  </a:lnTo>
                  <a:lnTo>
                    <a:pt x="1637" y="1295"/>
                  </a:lnTo>
                  <a:lnTo>
                    <a:pt x="1735" y="1173"/>
                  </a:lnTo>
                  <a:lnTo>
                    <a:pt x="1808" y="1051"/>
                  </a:lnTo>
                  <a:lnTo>
                    <a:pt x="1857" y="904"/>
                  </a:lnTo>
                  <a:lnTo>
                    <a:pt x="1881" y="758"/>
                  </a:lnTo>
                  <a:lnTo>
                    <a:pt x="1857" y="611"/>
                  </a:lnTo>
                  <a:lnTo>
                    <a:pt x="1808" y="465"/>
                  </a:lnTo>
                  <a:lnTo>
                    <a:pt x="1735" y="343"/>
                  </a:lnTo>
                  <a:lnTo>
                    <a:pt x="1637" y="220"/>
                  </a:lnTo>
                  <a:lnTo>
                    <a:pt x="1515" y="123"/>
                  </a:lnTo>
                  <a:lnTo>
                    <a:pt x="1393" y="49"/>
                  </a:lnTo>
                  <a:lnTo>
                    <a:pt x="12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-1811396" y="4604544"/>
            <a:ext cx="36420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👪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150" y="3610669"/>
            <a:ext cx="537039" cy="396942"/>
          </a:xfrm>
          <a:prstGeom prst="rect">
            <a:avLst/>
          </a:prstGeom>
        </p:spPr>
      </p:pic>
      <p:grpSp>
        <p:nvGrpSpPr>
          <p:cNvPr id="22" name="Google Shape;588;p36"/>
          <p:cNvGrpSpPr/>
          <p:nvPr/>
        </p:nvGrpSpPr>
        <p:grpSpPr>
          <a:xfrm>
            <a:off x="278204" y="1521741"/>
            <a:ext cx="387969" cy="524104"/>
            <a:chOff x="2624850" y="4296000"/>
            <a:chExt cx="380400" cy="495825"/>
          </a:xfrm>
        </p:grpSpPr>
        <p:sp>
          <p:nvSpPr>
            <p:cNvPr id="23" name="Google Shape;589;p36"/>
            <p:cNvSpPr/>
            <p:nvPr/>
          </p:nvSpPr>
          <p:spPr>
            <a:xfrm>
              <a:off x="2845875" y="4296000"/>
              <a:ext cx="126425" cy="125800"/>
            </a:xfrm>
            <a:custGeom>
              <a:avLst/>
              <a:gdLst/>
              <a:ahLst/>
              <a:cxnLst/>
              <a:rect l="l" t="t" r="r" b="b"/>
              <a:pathLst>
                <a:path w="5057" h="5032" extrusionOk="0">
                  <a:moveTo>
                    <a:pt x="4812" y="1"/>
                  </a:moveTo>
                  <a:lnTo>
                    <a:pt x="4372" y="74"/>
                  </a:lnTo>
                  <a:lnTo>
                    <a:pt x="3762" y="196"/>
                  </a:lnTo>
                  <a:lnTo>
                    <a:pt x="3053" y="392"/>
                  </a:lnTo>
                  <a:lnTo>
                    <a:pt x="2321" y="636"/>
                  </a:lnTo>
                  <a:lnTo>
                    <a:pt x="1612" y="929"/>
                  </a:lnTo>
                  <a:lnTo>
                    <a:pt x="1295" y="1075"/>
                  </a:lnTo>
                  <a:lnTo>
                    <a:pt x="1026" y="1222"/>
                  </a:lnTo>
                  <a:lnTo>
                    <a:pt x="782" y="1368"/>
                  </a:lnTo>
                  <a:lnTo>
                    <a:pt x="611" y="1515"/>
                  </a:lnTo>
                  <a:lnTo>
                    <a:pt x="489" y="1662"/>
                  </a:lnTo>
                  <a:lnTo>
                    <a:pt x="367" y="1808"/>
                  </a:lnTo>
                  <a:lnTo>
                    <a:pt x="269" y="1979"/>
                  </a:lnTo>
                  <a:lnTo>
                    <a:pt x="172" y="2150"/>
                  </a:lnTo>
                  <a:lnTo>
                    <a:pt x="123" y="2321"/>
                  </a:lnTo>
                  <a:lnTo>
                    <a:pt x="74" y="2492"/>
                  </a:lnTo>
                  <a:lnTo>
                    <a:pt x="25" y="2687"/>
                  </a:lnTo>
                  <a:lnTo>
                    <a:pt x="1" y="2858"/>
                  </a:lnTo>
                  <a:lnTo>
                    <a:pt x="1" y="3054"/>
                  </a:lnTo>
                  <a:lnTo>
                    <a:pt x="25" y="3225"/>
                  </a:lnTo>
                  <a:lnTo>
                    <a:pt x="49" y="3420"/>
                  </a:lnTo>
                  <a:lnTo>
                    <a:pt x="98" y="3591"/>
                  </a:lnTo>
                  <a:lnTo>
                    <a:pt x="172" y="3762"/>
                  </a:lnTo>
                  <a:lnTo>
                    <a:pt x="245" y="3933"/>
                  </a:lnTo>
                  <a:lnTo>
                    <a:pt x="342" y="4104"/>
                  </a:lnTo>
                  <a:lnTo>
                    <a:pt x="440" y="4250"/>
                  </a:lnTo>
                  <a:lnTo>
                    <a:pt x="2638" y="2052"/>
                  </a:lnTo>
                  <a:lnTo>
                    <a:pt x="2736" y="2003"/>
                  </a:lnTo>
                  <a:lnTo>
                    <a:pt x="2809" y="1979"/>
                  </a:lnTo>
                  <a:lnTo>
                    <a:pt x="2907" y="2003"/>
                  </a:lnTo>
                  <a:lnTo>
                    <a:pt x="2980" y="2052"/>
                  </a:lnTo>
                  <a:lnTo>
                    <a:pt x="3029" y="2126"/>
                  </a:lnTo>
                  <a:lnTo>
                    <a:pt x="3053" y="2223"/>
                  </a:lnTo>
                  <a:lnTo>
                    <a:pt x="3029" y="2321"/>
                  </a:lnTo>
                  <a:lnTo>
                    <a:pt x="2980" y="2394"/>
                  </a:lnTo>
                  <a:lnTo>
                    <a:pt x="782" y="4592"/>
                  </a:lnTo>
                  <a:lnTo>
                    <a:pt x="953" y="4690"/>
                  </a:lnTo>
                  <a:lnTo>
                    <a:pt x="1100" y="4788"/>
                  </a:lnTo>
                  <a:lnTo>
                    <a:pt x="1271" y="4885"/>
                  </a:lnTo>
                  <a:lnTo>
                    <a:pt x="1466" y="4934"/>
                  </a:lnTo>
                  <a:lnTo>
                    <a:pt x="1637" y="4983"/>
                  </a:lnTo>
                  <a:lnTo>
                    <a:pt x="1808" y="5008"/>
                  </a:lnTo>
                  <a:lnTo>
                    <a:pt x="2003" y="5032"/>
                  </a:lnTo>
                  <a:lnTo>
                    <a:pt x="2174" y="5032"/>
                  </a:lnTo>
                  <a:lnTo>
                    <a:pt x="2370" y="5008"/>
                  </a:lnTo>
                  <a:lnTo>
                    <a:pt x="2541" y="4983"/>
                  </a:lnTo>
                  <a:lnTo>
                    <a:pt x="2712" y="4934"/>
                  </a:lnTo>
                  <a:lnTo>
                    <a:pt x="2907" y="4861"/>
                  </a:lnTo>
                  <a:lnTo>
                    <a:pt x="3053" y="4788"/>
                  </a:lnTo>
                  <a:lnTo>
                    <a:pt x="3224" y="4690"/>
                  </a:lnTo>
                  <a:lnTo>
                    <a:pt x="3371" y="4568"/>
                  </a:lnTo>
                  <a:lnTo>
                    <a:pt x="3517" y="4421"/>
                  </a:lnTo>
                  <a:lnTo>
                    <a:pt x="3664" y="4250"/>
                  </a:lnTo>
                  <a:lnTo>
                    <a:pt x="3835" y="4006"/>
                  </a:lnTo>
                  <a:lnTo>
                    <a:pt x="3981" y="3738"/>
                  </a:lnTo>
                  <a:lnTo>
                    <a:pt x="4128" y="3420"/>
                  </a:lnTo>
                  <a:lnTo>
                    <a:pt x="4397" y="2736"/>
                  </a:lnTo>
                  <a:lnTo>
                    <a:pt x="4641" y="1979"/>
                  </a:lnTo>
                  <a:lnTo>
                    <a:pt x="4836" y="1271"/>
                  </a:lnTo>
                  <a:lnTo>
                    <a:pt x="4983" y="660"/>
                  </a:lnTo>
                  <a:lnTo>
                    <a:pt x="5032" y="221"/>
                  </a:lnTo>
                  <a:lnTo>
                    <a:pt x="5056" y="98"/>
                  </a:lnTo>
                  <a:lnTo>
                    <a:pt x="5032" y="25"/>
                  </a:lnTo>
                  <a:lnTo>
                    <a:pt x="495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590;p36"/>
            <p:cNvSpPr/>
            <p:nvPr/>
          </p:nvSpPr>
          <p:spPr>
            <a:xfrm>
              <a:off x="2635850" y="4316150"/>
              <a:ext cx="369400" cy="475675"/>
            </a:xfrm>
            <a:custGeom>
              <a:avLst/>
              <a:gdLst/>
              <a:ahLst/>
              <a:cxnLst/>
              <a:rect l="l" t="t" r="r" b="b"/>
              <a:pathLst>
                <a:path w="14776" h="19027" extrusionOk="0">
                  <a:moveTo>
                    <a:pt x="7400" y="1"/>
                  </a:moveTo>
                  <a:lnTo>
                    <a:pt x="7254" y="25"/>
                  </a:lnTo>
                  <a:lnTo>
                    <a:pt x="7132" y="50"/>
                  </a:lnTo>
                  <a:lnTo>
                    <a:pt x="7034" y="123"/>
                  </a:lnTo>
                  <a:lnTo>
                    <a:pt x="6936" y="196"/>
                  </a:lnTo>
                  <a:lnTo>
                    <a:pt x="6863" y="294"/>
                  </a:lnTo>
                  <a:lnTo>
                    <a:pt x="6790" y="392"/>
                  </a:lnTo>
                  <a:lnTo>
                    <a:pt x="6765" y="514"/>
                  </a:lnTo>
                  <a:lnTo>
                    <a:pt x="6741" y="636"/>
                  </a:lnTo>
                  <a:lnTo>
                    <a:pt x="6741" y="4226"/>
                  </a:lnTo>
                  <a:lnTo>
                    <a:pt x="6887" y="4592"/>
                  </a:lnTo>
                  <a:lnTo>
                    <a:pt x="7009" y="4959"/>
                  </a:lnTo>
                  <a:lnTo>
                    <a:pt x="7058" y="5325"/>
                  </a:lnTo>
                  <a:lnTo>
                    <a:pt x="7083" y="5716"/>
                  </a:lnTo>
                  <a:lnTo>
                    <a:pt x="7058" y="6107"/>
                  </a:lnTo>
                  <a:lnTo>
                    <a:pt x="7009" y="6473"/>
                  </a:lnTo>
                  <a:lnTo>
                    <a:pt x="6887" y="6864"/>
                  </a:lnTo>
                  <a:lnTo>
                    <a:pt x="6741" y="7230"/>
                  </a:lnTo>
                  <a:lnTo>
                    <a:pt x="6741" y="13629"/>
                  </a:lnTo>
                  <a:lnTo>
                    <a:pt x="6203" y="13678"/>
                  </a:lnTo>
                  <a:lnTo>
                    <a:pt x="5666" y="13775"/>
                  </a:lnTo>
                  <a:lnTo>
                    <a:pt x="5153" y="13897"/>
                  </a:lnTo>
                  <a:lnTo>
                    <a:pt x="4640" y="14044"/>
                  </a:lnTo>
                  <a:lnTo>
                    <a:pt x="4152" y="14239"/>
                  </a:lnTo>
                  <a:lnTo>
                    <a:pt x="3688" y="14459"/>
                  </a:lnTo>
                  <a:lnTo>
                    <a:pt x="3224" y="14703"/>
                  </a:lnTo>
                  <a:lnTo>
                    <a:pt x="2784" y="14972"/>
                  </a:lnTo>
                  <a:lnTo>
                    <a:pt x="2369" y="15265"/>
                  </a:lnTo>
                  <a:lnTo>
                    <a:pt x="1954" y="15583"/>
                  </a:lnTo>
                  <a:lnTo>
                    <a:pt x="1588" y="15925"/>
                  </a:lnTo>
                  <a:lnTo>
                    <a:pt x="1221" y="16291"/>
                  </a:lnTo>
                  <a:lnTo>
                    <a:pt x="879" y="16682"/>
                  </a:lnTo>
                  <a:lnTo>
                    <a:pt x="562" y="17097"/>
                  </a:lnTo>
                  <a:lnTo>
                    <a:pt x="269" y="17512"/>
                  </a:lnTo>
                  <a:lnTo>
                    <a:pt x="0" y="17952"/>
                  </a:lnTo>
                  <a:lnTo>
                    <a:pt x="293" y="18074"/>
                  </a:lnTo>
                  <a:lnTo>
                    <a:pt x="611" y="18196"/>
                  </a:lnTo>
                  <a:lnTo>
                    <a:pt x="1319" y="18391"/>
                  </a:lnTo>
                  <a:lnTo>
                    <a:pt x="2125" y="18587"/>
                  </a:lnTo>
                  <a:lnTo>
                    <a:pt x="3053" y="18733"/>
                  </a:lnTo>
                  <a:lnTo>
                    <a:pt x="4030" y="18855"/>
                  </a:lnTo>
                  <a:lnTo>
                    <a:pt x="5104" y="18953"/>
                  </a:lnTo>
                  <a:lnTo>
                    <a:pt x="6228" y="19002"/>
                  </a:lnTo>
                  <a:lnTo>
                    <a:pt x="7376" y="19026"/>
                  </a:lnTo>
                  <a:lnTo>
                    <a:pt x="8548" y="19002"/>
                  </a:lnTo>
                  <a:lnTo>
                    <a:pt x="9672" y="18953"/>
                  </a:lnTo>
                  <a:lnTo>
                    <a:pt x="10746" y="18855"/>
                  </a:lnTo>
                  <a:lnTo>
                    <a:pt x="11723" y="18733"/>
                  </a:lnTo>
                  <a:lnTo>
                    <a:pt x="12651" y="18587"/>
                  </a:lnTo>
                  <a:lnTo>
                    <a:pt x="13457" y="18391"/>
                  </a:lnTo>
                  <a:lnTo>
                    <a:pt x="14165" y="18196"/>
                  </a:lnTo>
                  <a:lnTo>
                    <a:pt x="14483" y="18074"/>
                  </a:lnTo>
                  <a:lnTo>
                    <a:pt x="14776" y="17952"/>
                  </a:lnTo>
                  <a:lnTo>
                    <a:pt x="14507" y="17512"/>
                  </a:lnTo>
                  <a:lnTo>
                    <a:pt x="14214" y="17097"/>
                  </a:lnTo>
                  <a:lnTo>
                    <a:pt x="13897" y="16682"/>
                  </a:lnTo>
                  <a:lnTo>
                    <a:pt x="13555" y="16291"/>
                  </a:lnTo>
                  <a:lnTo>
                    <a:pt x="13188" y="15925"/>
                  </a:lnTo>
                  <a:lnTo>
                    <a:pt x="12822" y="15583"/>
                  </a:lnTo>
                  <a:lnTo>
                    <a:pt x="12407" y="15265"/>
                  </a:lnTo>
                  <a:lnTo>
                    <a:pt x="11992" y="14972"/>
                  </a:lnTo>
                  <a:lnTo>
                    <a:pt x="11552" y="14703"/>
                  </a:lnTo>
                  <a:lnTo>
                    <a:pt x="11088" y="14459"/>
                  </a:lnTo>
                  <a:lnTo>
                    <a:pt x="10624" y="14239"/>
                  </a:lnTo>
                  <a:lnTo>
                    <a:pt x="10136" y="14044"/>
                  </a:lnTo>
                  <a:lnTo>
                    <a:pt x="9623" y="13897"/>
                  </a:lnTo>
                  <a:lnTo>
                    <a:pt x="9110" y="13775"/>
                  </a:lnTo>
                  <a:lnTo>
                    <a:pt x="8573" y="13678"/>
                  </a:lnTo>
                  <a:lnTo>
                    <a:pt x="8035" y="13629"/>
                  </a:lnTo>
                  <a:lnTo>
                    <a:pt x="8035" y="3347"/>
                  </a:lnTo>
                  <a:lnTo>
                    <a:pt x="7913" y="3054"/>
                  </a:lnTo>
                  <a:lnTo>
                    <a:pt x="7840" y="2761"/>
                  </a:lnTo>
                  <a:lnTo>
                    <a:pt x="7791" y="2467"/>
                  </a:lnTo>
                  <a:lnTo>
                    <a:pt x="7767" y="2174"/>
                  </a:lnTo>
                  <a:lnTo>
                    <a:pt x="7791" y="1857"/>
                  </a:lnTo>
                  <a:lnTo>
                    <a:pt x="7840" y="1564"/>
                  </a:lnTo>
                  <a:lnTo>
                    <a:pt x="7913" y="1271"/>
                  </a:lnTo>
                  <a:lnTo>
                    <a:pt x="8035" y="978"/>
                  </a:lnTo>
                  <a:lnTo>
                    <a:pt x="8035" y="636"/>
                  </a:lnTo>
                  <a:lnTo>
                    <a:pt x="8011" y="514"/>
                  </a:lnTo>
                  <a:lnTo>
                    <a:pt x="7986" y="392"/>
                  </a:lnTo>
                  <a:lnTo>
                    <a:pt x="7913" y="294"/>
                  </a:lnTo>
                  <a:lnTo>
                    <a:pt x="7840" y="196"/>
                  </a:lnTo>
                  <a:lnTo>
                    <a:pt x="7742" y="123"/>
                  </a:lnTo>
                  <a:lnTo>
                    <a:pt x="7644" y="50"/>
                  </a:lnTo>
                  <a:lnTo>
                    <a:pt x="7522" y="25"/>
                  </a:lnTo>
                  <a:lnTo>
                    <a:pt x="740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591;p36"/>
            <p:cNvSpPr/>
            <p:nvPr/>
          </p:nvSpPr>
          <p:spPr>
            <a:xfrm>
              <a:off x="2624850" y="4357675"/>
              <a:ext cx="171600" cy="171600"/>
            </a:xfrm>
            <a:custGeom>
              <a:avLst/>
              <a:gdLst/>
              <a:ahLst/>
              <a:cxnLst/>
              <a:rect l="l" t="t" r="r" b="b"/>
              <a:pathLst>
                <a:path w="6864" h="6864" extrusionOk="0">
                  <a:moveTo>
                    <a:pt x="74" y="1"/>
                  </a:moveTo>
                  <a:lnTo>
                    <a:pt x="25" y="25"/>
                  </a:lnTo>
                  <a:lnTo>
                    <a:pt x="0" y="74"/>
                  </a:lnTo>
                  <a:lnTo>
                    <a:pt x="0" y="123"/>
                  </a:lnTo>
                  <a:lnTo>
                    <a:pt x="0" y="318"/>
                  </a:lnTo>
                  <a:lnTo>
                    <a:pt x="25" y="587"/>
                  </a:lnTo>
                  <a:lnTo>
                    <a:pt x="74" y="929"/>
                  </a:lnTo>
                  <a:lnTo>
                    <a:pt x="269" y="1759"/>
                  </a:lnTo>
                  <a:lnTo>
                    <a:pt x="538" y="2736"/>
                  </a:lnTo>
                  <a:lnTo>
                    <a:pt x="880" y="3737"/>
                  </a:lnTo>
                  <a:lnTo>
                    <a:pt x="1051" y="4226"/>
                  </a:lnTo>
                  <a:lnTo>
                    <a:pt x="1246" y="4690"/>
                  </a:lnTo>
                  <a:lnTo>
                    <a:pt x="1441" y="5105"/>
                  </a:lnTo>
                  <a:lnTo>
                    <a:pt x="1661" y="5496"/>
                  </a:lnTo>
                  <a:lnTo>
                    <a:pt x="1857" y="5813"/>
                  </a:lnTo>
                  <a:lnTo>
                    <a:pt x="2076" y="6057"/>
                  </a:lnTo>
                  <a:lnTo>
                    <a:pt x="2272" y="6228"/>
                  </a:lnTo>
                  <a:lnTo>
                    <a:pt x="2492" y="6399"/>
                  </a:lnTo>
                  <a:lnTo>
                    <a:pt x="2711" y="6521"/>
                  </a:lnTo>
                  <a:lnTo>
                    <a:pt x="2956" y="6644"/>
                  </a:lnTo>
                  <a:lnTo>
                    <a:pt x="3200" y="6741"/>
                  </a:lnTo>
                  <a:lnTo>
                    <a:pt x="3444" y="6815"/>
                  </a:lnTo>
                  <a:lnTo>
                    <a:pt x="3688" y="6863"/>
                  </a:lnTo>
                  <a:lnTo>
                    <a:pt x="4201" y="6863"/>
                  </a:lnTo>
                  <a:lnTo>
                    <a:pt x="4445" y="6839"/>
                  </a:lnTo>
                  <a:lnTo>
                    <a:pt x="4690" y="6815"/>
                  </a:lnTo>
                  <a:lnTo>
                    <a:pt x="4958" y="6741"/>
                  </a:lnTo>
                  <a:lnTo>
                    <a:pt x="5178" y="6644"/>
                  </a:lnTo>
                  <a:lnTo>
                    <a:pt x="5422" y="6521"/>
                  </a:lnTo>
                  <a:lnTo>
                    <a:pt x="5642" y="6399"/>
                  </a:lnTo>
                  <a:lnTo>
                    <a:pt x="5862" y="6228"/>
                  </a:lnTo>
                  <a:lnTo>
                    <a:pt x="2198" y="2565"/>
                  </a:lnTo>
                  <a:lnTo>
                    <a:pt x="2150" y="2492"/>
                  </a:lnTo>
                  <a:lnTo>
                    <a:pt x="2125" y="2394"/>
                  </a:lnTo>
                  <a:lnTo>
                    <a:pt x="2150" y="2296"/>
                  </a:lnTo>
                  <a:lnTo>
                    <a:pt x="2198" y="2199"/>
                  </a:lnTo>
                  <a:lnTo>
                    <a:pt x="2296" y="2150"/>
                  </a:lnTo>
                  <a:lnTo>
                    <a:pt x="2394" y="2125"/>
                  </a:lnTo>
                  <a:lnTo>
                    <a:pt x="2492" y="2150"/>
                  </a:lnTo>
                  <a:lnTo>
                    <a:pt x="2565" y="2199"/>
                  </a:lnTo>
                  <a:lnTo>
                    <a:pt x="6228" y="5862"/>
                  </a:lnTo>
                  <a:lnTo>
                    <a:pt x="6375" y="5642"/>
                  </a:lnTo>
                  <a:lnTo>
                    <a:pt x="6521" y="5422"/>
                  </a:lnTo>
                  <a:lnTo>
                    <a:pt x="6643" y="5203"/>
                  </a:lnTo>
                  <a:lnTo>
                    <a:pt x="6741" y="4958"/>
                  </a:lnTo>
                  <a:lnTo>
                    <a:pt x="6814" y="4714"/>
                  </a:lnTo>
                  <a:lnTo>
                    <a:pt x="6839" y="4446"/>
                  </a:lnTo>
                  <a:lnTo>
                    <a:pt x="6863" y="4201"/>
                  </a:lnTo>
                  <a:lnTo>
                    <a:pt x="6863" y="3933"/>
                  </a:lnTo>
                  <a:lnTo>
                    <a:pt x="6839" y="3688"/>
                  </a:lnTo>
                  <a:lnTo>
                    <a:pt x="6814" y="3444"/>
                  </a:lnTo>
                  <a:lnTo>
                    <a:pt x="6741" y="3200"/>
                  </a:lnTo>
                  <a:lnTo>
                    <a:pt x="6643" y="2956"/>
                  </a:lnTo>
                  <a:lnTo>
                    <a:pt x="6521" y="2711"/>
                  </a:lnTo>
                  <a:lnTo>
                    <a:pt x="6399" y="2492"/>
                  </a:lnTo>
                  <a:lnTo>
                    <a:pt x="6228" y="2272"/>
                  </a:lnTo>
                  <a:lnTo>
                    <a:pt x="6057" y="2076"/>
                  </a:lnTo>
                  <a:lnTo>
                    <a:pt x="5813" y="1857"/>
                  </a:lnTo>
                  <a:lnTo>
                    <a:pt x="5496" y="1661"/>
                  </a:lnTo>
                  <a:lnTo>
                    <a:pt x="5105" y="1466"/>
                  </a:lnTo>
                  <a:lnTo>
                    <a:pt x="4690" y="1246"/>
                  </a:lnTo>
                  <a:lnTo>
                    <a:pt x="4226" y="1051"/>
                  </a:lnTo>
                  <a:lnTo>
                    <a:pt x="3737" y="880"/>
                  </a:lnTo>
                  <a:lnTo>
                    <a:pt x="2736" y="538"/>
                  </a:lnTo>
                  <a:lnTo>
                    <a:pt x="1759" y="269"/>
                  </a:lnTo>
                  <a:lnTo>
                    <a:pt x="928" y="74"/>
                  </a:lnTo>
                  <a:lnTo>
                    <a:pt x="587" y="25"/>
                  </a:lnTo>
                  <a:lnTo>
                    <a:pt x="31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899;p37"/>
          <p:cNvGrpSpPr/>
          <p:nvPr/>
        </p:nvGrpSpPr>
        <p:grpSpPr>
          <a:xfrm>
            <a:off x="209642" y="2899915"/>
            <a:ext cx="578898" cy="550755"/>
            <a:chOff x="2595501" y="3253725"/>
            <a:chExt cx="720141" cy="580739"/>
          </a:xfrm>
        </p:grpSpPr>
        <p:sp>
          <p:nvSpPr>
            <p:cNvPr id="27" name="Google Shape;900;p37"/>
            <p:cNvSpPr/>
            <p:nvPr/>
          </p:nvSpPr>
          <p:spPr>
            <a:xfrm>
              <a:off x="2595501" y="3269807"/>
              <a:ext cx="416349" cy="273171"/>
            </a:xfrm>
            <a:custGeom>
              <a:avLst/>
              <a:gdLst/>
              <a:ahLst/>
              <a:cxnLst/>
              <a:rect l="l" t="t" r="r" b="b"/>
              <a:pathLst>
                <a:path w="722" h="472" extrusionOk="0">
                  <a:moveTo>
                    <a:pt x="250" y="429"/>
                  </a:moveTo>
                  <a:cubicBezTo>
                    <a:pt x="250" y="413"/>
                    <a:pt x="258" y="398"/>
                    <a:pt x="270" y="388"/>
                  </a:cubicBezTo>
                  <a:cubicBezTo>
                    <a:pt x="289" y="372"/>
                    <a:pt x="315" y="364"/>
                    <a:pt x="344" y="365"/>
                  </a:cubicBezTo>
                  <a:cubicBezTo>
                    <a:pt x="373" y="364"/>
                    <a:pt x="399" y="372"/>
                    <a:pt x="418" y="388"/>
                  </a:cubicBezTo>
                  <a:cubicBezTo>
                    <a:pt x="431" y="398"/>
                    <a:pt x="438" y="413"/>
                    <a:pt x="438" y="429"/>
                  </a:cubicBezTo>
                  <a:cubicBezTo>
                    <a:pt x="438" y="446"/>
                    <a:pt x="430" y="461"/>
                    <a:pt x="417" y="472"/>
                  </a:cubicBezTo>
                  <a:cubicBezTo>
                    <a:pt x="598" y="472"/>
                    <a:pt x="598" y="472"/>
                    <a:pt x="598" y="472"/>
                  </a:cubicBezTo>
                  <a:cubicBezTo>
                    <a:pt x="606" y="472"/>
                    <a:pt x="613" y="465"/>
                    <a:pt x="613" y="457"/>
                  </a:cubicBezTo>
                  <a:cubicBezTo>
                    <a:pt x="613" y="457"/>
                    <a:pt x="613" y="457"/>
                    <a:pt x="613" y="457"/>
                  </a:cubicBezTo>
                  <a:cubicBezTo>
                    <a:pt x="613" y="457"/>
                    <a:pt x="613" y="457"/>
                    <a:pt x="613" y="457"/>
                  </a:cubicBezTo>
                  <a:cubicBezTo>
                    <a:pt x="613" y="320"/>
                    <a:pt x="613" y="320"/>
                    <a:pt x="613" y="320"/>
                  </a:cubicBezTo>
                  <a:cubicBezTo>
                    <a:pt x="615" y="315"/>
                    <a:pt x="619" y="310"/>
                    <a:pt x="624" y="310"/>
                  </a:cubicBezTo>
                  <a:cubicBezTo>
                    <a:pt x="635" y="310"/>
                    <a:pt x="645" y="310"/>
                    <a:pt x="651" y="319"/>
                  </a:cubicBezTo>
                  <a:cubicBezTo>
                    <a:pt x="655" y="325"/>
                    <a:pt x="657" y="331"/>
                    <a:pt x="661" y="336"/>
                  </a:cubicBezTo>
                  <a:cubicBezTo>
                    <a:pt x="671" y="353"/>
                    <a:pt x="693" y="355"/>
                    <a:pt x="705" y="340"/>
                  </a:cubicBezTo>
                  <a:cubicBezTo>
                    <a:pt x="718" y="325"/>
                    <a:pt x="722" y="303"/>
                    <a:pt x="722" y="283"/>
                  </a:cubicBezTo>
                  <a:cubicBezTo>
                    <a:pt x="722" y="263"/>
                    <a:pt x="718" y="242"/>
                    <a:pt x="705" y="227"/>
                  </a:cubicBezTo>
                  <a:cubicBezTo>
                    <a:pt x="693" y="211"/>
                    <a:pt x="671" y="213"/>
                    <a:pt x="661" y="230"/>
                  </a:cubicBezTo>
                  <a:cubicBezTo>
                    <a:pt x="657" y="235"/>
                    <a:pt x="655" y="241"/>
                    <a:pt x="651" y="247"/>
                  </a:cubicBezTo>
                  <a:cubicBezTo>
                    <a:pt x="645" y="256"/>
                    <a:pt x="635" y="256"/>
                    <a:pt x="624" y="256"/>
                  </a:cubicBezTo>
                  <a:cubicBezTo>
                    <a:pt x="619" y="256"/>
                    <a:pt x="615" y="251"/>
                    <a:pt x="613" y="247"/>
                  </a:cubicBezTo>
                  <a:cubicBezTo>
                    <a:pt x="613" y="104"/>
                    <a:pt x="613" y="104"/>
                    <a:pt x="613" y="104"/>
                  </a:cubicBezTo>
                  <a:cubicBezTo>
                    <a:pt x="613" y="96"/>
                    <a:pt x="609" y="89"/>
                    <a:pt x="602" y="85"/>
                  </a:cubicBezTo>
                  <a:cubicBezTo>
                    <a:pt x="600" y="84"/>
                    <a:pt x="598" y="82"/>
                    <a:pt x="595" y="81"/>
                  </a:cubicBezTo>
                  <a:cubicBezTo>
                    <a:pt x="520" y="29"/>
                    <a:pt x="437" y="0"/>
                    <a:pt x="345" y="0"/>
                  </a:cubicBezTo>
                  <a:cubicBezTo>
                    <a:pt x="147" y="9"/>
                    <a:pt x="0" y="128"/>
                    <a:pt x="25" y="345"/>
                  </a:cubicBezTo>
                  <a:cubicBezTo>
                    <a:pt x="29" y="385"/>
                    <a:pt x="37" y="424"/>
                    <a:pt x="49" y="461"/>
                  </a:cubicBezTo>
                  <a:cubicBezTo>
                    <a:pt x="52" y="467"/>
                    <a:pt x="57" y="472"/>
                    <a:pt x="64" y="472"/>
                  </a:cubicBezTo>
                  <a:cubicBezTo>
                    <a:pt x="271" y="472"/>
                    <a:pt x="271" y="472"/>
                    <a:pt x="271" y="472"/>
                  </a:cubicBezTo>
                  <a:cubicBezTo>
                    <a:pt x="258" y="461"/>
                    <a:pt x="250" y="446"/>
                    <a:pt x="250" y="4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901;p37"/>
            <p:cNvSpPr/>
            <p:nvPr/>
          </p:nvSpPr>
          <p:spPr>
            <a:xfrm>
              <a:off x="2903528" y="3560177"/>
              <a:ext cx="374670" cy="273617"/>
            </a:xfrm>
            <a:custGeom>
              <a:avLst/>
              <a:gdLst/>
              <a:ahLst/>
              <a:cxnLst/>
              <a:rect l="l" t="t" r="r" b="b"/>
              <a:pathLst>
                <a:path w="650" h="473" extrusionOk="0">
                  <a:moveTo>
                    <a:pt x="455" y="42"/>
                  </a:moveTo>
                  <a:cubicBezTo>
                    <a:pt x="455" y="58"/>
                    <a:pt x="448" y="74"/>
                    <a:pt x="435" y="84"/>
                  </a:cubicBezTo>
                  <a:cubicBezTo>
                    <a:pt x="417" y="100"/>
                    <a:pt x="391" y="108"/>
                    <a:pt x="361" y="107"/>
                  </a:cubicBezTo>
                  <a:cubicBezTo>
                    <a:pt x="332" y="108"/>
                    <a:pt x="306" y="100"/>
                    <a:pt x="288" y="84"/>
                  </a:cubicBezTo>
                  <a:cubicBezTo>
                    <a:pt x="275" y="74"/>
                    <a:pt x="268" y="58"/>
                    <a:pt x="268" y="42"/>
                  </a:cubicBezTo>
                  <a:cubicBezTo>
                    <a:pt x="268" y="26"/>
                    <a:pt x="275" y="11"/>
                    <a:pt x="289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16" y="0"/>
                    <a:pt x="109" y="7"/>
                    <a:pt x="109" y="15"/>
                  </a:cubicBezTo>
                  <a:cubicBezTo>
                    <a:pt x="109" y="181"/>
                    <a:pt x="109" y="181"/>
                    <a:pt x="109" y="181"/>
                  </a:cubicBezTo>
                  <a:cubicBezTo>
                    <a:pt x="107" y="186"/>
                    <a:pt x="104" y="190"/>
                    <a:pt x="98" y="191"/>
                  </a:cubicBezTo>
                  <a:cubicBezTo>
                    <a:pt x="88" y="191"/>
                    <a:pt x="78" y="191"/>
                    <a:pt x="71" y="181"/>
                  </a:cubicBezTo>
                  <a:cubicBezTo>
                    <a:pt x="68" y="176"/>
                    <a:pt x="65" y="170"/>
                    <a:pt x="62" y="164"/>
                  </a:cubicBezTo>
                  <a:cubicBezTo>
                    <a:pt x="51" y="148"/>
                    <a:pt x="30" y="146"/>
                    <a:pt x="17" y="161"/>
                  </a:cubicBezTo>
                  <a:cubicBezTo>
                    <a:pt x="5" y="176"/>
                    <a:pt x="0" y="198"/>
                    <a:pt x="1" y="218"/>
                  </a:cubicBezTo>
                  <a:cubicBezTo>
                    <a:pt x="0" y="238"/>
                    <a:pt x="5" y="259"/>
                    <a:pt x="17" y="274"/>
                  </a:cubicBezTo>
                  <a:cubicBezTo>
                    <a:pt x="30" y="289"/>
                    <a:pt x="51" y="288"/>
                    <a:pt x="62" y="271"/>
                  </a:cubicBezTo>
                  <a:cubicBezTo>
                    <a:pt x="65" y="265"/>
                    <a:pt x="68" y="259"/>
                    <a:pt x="71" y="254"/>
                  </a:cubicBezTo>
                  <a:cubicBezTo>
                    <a:pt x="78" y="244"/>
                    <a:pt x="88" y="244"/>
                    <a:pt x="98" y="245"/>
                  </a:cubicBezTo>
                  <a:cubicBezTo>
                    <a:pt x="104" y="245"/>
                    <a:pt x="107" y="250"/>
                    <a:pt x="109" y="254"/>
                  </a:cubicBezTo>
                  <a:cubicBezTo>
                    <a:pt x="109" y="457"/>
                    <a:pt x="109" y="457"/>
                    <a:pt x="109" y="457"/>
                  </a:cubicBezTo>
                  <a:cubicBezTo>
                    <a:pt x="109" y="466"/>
                    <a:pt x="118" y="473"/>
                    <a:pt x="127" y="470"/>
                  </a:cubicBezTo>
                  <a:cubicBezTo>
                    <a:pt x="132" y="468"/>
                    <a:pt x="138" y="466"/>
                    <a:pt x="143" y="464"/>
                  </a:cubicBezTo>
                  <a:cubicBezTo>
                    <a:pt x="264" y="406"/>
                    <a:pt x="377" y="334"/>
                    <a:pt x="477" y="243"/>
                  </a:cubicBezTo>
                  <a:cubicBezTo>
                    <a:pt x="549" y="178"/>
                    <a:pt x="607" y="105"/>
                    <a:pt x="646" y="21"/>
                  </a:cubicBezTo>
                  <a:cubicBezTo>
                    <a:pt x="650" y="11"/>
                    <a:pt x="643" y="0"/>
                    <a:pt x="632" y="0"/>
                  </a:cubicBezTo>
                  <a:cubicBezTo>
                    <a:pt x="434" y="0"/>
                    <a:pt x="434" y="0"/>
                    <a:pt x="434" y="0"/>
                  </a:cubicBezTo>
                  <a:cubicBezTo>
                    <a:pt x="448" y="11"/>
                    <a:pt x="455" y="26"/>
                    <a:pt x="455" y="4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902;p37"/>
            <p:cNvSpPr/>
            <p:nvPr/>
          </p:nvSpPr>
          <p:spPr>
            <a:xfrm>
              <a:off x="2635397" y="3497189"/>
              <a:ext cx="313600" cy="337276"/>
            </a:xfrm>
            <a:custGeom>
              <a:avLst/>
              <a:gdLst/>
              <a:ahLst/>
              <a:cxnLst/>
              <a:rect l="l" t="t" r="r" b="b"/>
              <a:pathLst>
                <a:path w="544" h="583" extrusionOk="0">
                  <a:moveTo>
                    <a:pt x="502" y="420"/>
                  </a:moveTo>
                  <a:cubicBezTo>
                    <a:pt x="486" y="420"/>
                    <a:pt x="471" y="413"/>
                    <a:pt x="460" y="400"/>
                  </a:cubicBezTo>
                  <a:cubicBezTo>
                    <a:pt x="445" y="382"/>
                    <a:pt x="436" y="356"/>
                    <a:pt x="437" y="327"/>
                  </a:cubicBezTo>
                  <a:cubicBezTo>
                    <a:pt x="436" y="298"/>
                    <a:pt x="445" y="271"/>
                    <a:pt x="460" y="253"/>
                  </a:cubicBezTo>
                  <a:cubicBezTo>
                    <a:pt x="471" y="240"/>
                    <a:pt x="486" y="233"/>
                    <a:pt x="502" y="233"/>
                  </a:cubicBezTo>
                  <a:cubicBezTo>
                    <a:pt x="518" y="233"/>
                    <a:pt x="534" y="241"/>
                    <a:pt x="544" y="254"/>
                  </a:cubicBezTo>
                  <a:cubicBezTo>
                    <a:pt x="544" y="124"/>
                    <a:pt x="544" y="124"/>
                    <a:pt x="544" y="124"/>
                  </a:cubicBezTo>
                  <a:cubicBezTo>
                    <a:pt x="544" y="116"/>
                    <a:pt x="537" y="109"/>
                    <a:pt x="529" y="109"/>
                  </a:cubicBezTo>
                  <a:cubicBezTo>
                    <a:pt x="312" y="109"/>
                    <a:pt x="312" y="109"/>
                    <a:pt x="312" y="109"/>
                  </a:cubicBezTo>
                  <a:cubicBezTo>
                    <a:pt x="307" y="107"/>
                    <a:pt x="302" y="103"/>
                    <a:pt x="302" y="98"/>
                  </a:cubicBezTo>
                  <a:cubicBezTo>
                    <a:pt x="302" y="87"/>
                    <a:pt x="302" y="78"/>
                    <a:pt x="311" y="71"/>
                  </a:cubicBezTo>
                  <a:cubicBezTo>
                    <a:pt x="317" y="67"/>
                    <a:pt x="323" y="65"/>
                    <a:pt x="328" y="61"/>
                  </a:cubicBezTo>
                  <a:cubicBezTo>
                    <a:pt x="345" y="51"/>
                    <a:pt x="347" y="30"/>
                    <a:pt x="332" y="17"/>
                  </a:cubicBezTo>
                  <a:cubicBezTo>
                    <a:pt x="317" y="5"/>
                    <a:pt x="295" y="0"/>
                    <a:pt x="275" y="0"/>
                  </a:cubicBezTo>
                  <a:cubicBezTo>
                    <a:pt x="255" y="0"/>
                    <a:pt x="234" y="5"/>
                    <a:pt x="219" y="17"/>
                  </a:cubicBezTo>
                  <a:cubicBezTo>
                    <a:pt x="203" y="30"/>
                    <a:pt x="205" y="51"/>
                    <a:pt x="222" y="61"/>
                  </a:cubicBezTo>
                  <a:cubicBezTo>
                    <a:pt x="227" y="65"/>
                    <a:pt x="233" y="67"/>
                    <a:pt x="239" y="71"/>
                  </a:cubicBezTo>
                  <a:cubicBezTo>
                    <a:pt x="248" y="78"/>
                    <a:pt x="248" y="87"/>
                    <a:pt x="248" y="98"/>
                  </a:cubicBezTo>
                  <a:cubicBezTo>
                    <a:pt x="248" y="103"/>
                    <a:pt x="243" y="107"/>
                    <a:pt x="239" y="109"/>
                  </a:cubicBezTo>
                  <a:cubicBezTo>
                    <a:pt x="19" y="109"/>
                    <a:pt x="19" y="109"/>
                    <a:pt x="19" y="109"/>
                  </a:cubicBezTo>
                  <a:cubicBezTo>
                    <a:pt x="8" y="109"/>
                    <a:pt x="0" y="120"/>
                    <a:pt x="5" y="130"/>
                  </a:cubicBezTo>
                  <a:cubicBezTo>
                    <a:pt x="18" y="157"/>
                    <a:pt x="32" y="183"/>
                    <a:pt x="50" y="208"/>
                  </a:cubicBezTo>
                  <a:cubicBezTo>
                    <a:pt x="170" y="381"/>
                    <a:pt x="338" y="493"/>
                    <a:pt x="525" y="579"/>
                  </a:cubicBezTo>
                  <a:cubicBezTo>
                    <a:pt x="525" y="579"/>
                    <a:pt x="525" y="579"/>
                    <a:pt x="525" y="579"/>
                  </a:cubicBezTo>
                  <a:cubicBezTo>
                    <a:pt x="534" y="583"/>
                    <a:pt x="544" y="576"/>
                    <a:pt x="544" y="567"/>
                  </a:cubicBezTo>
                  <a:cubicBezTo>
                    <a:pt x="544" y="399"/>
                    <a:pt x="544" y="399"/>
                    <a:pt x="544" y="399"/>
                  </a:cubicBezTo>
                  <a:cubicBezTo>
                    <a:pt x="534" y="413"/>
                    <a:pt x="518" y="420"/>
                    <a:pt x="502" y="42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903;p37"/>
            <p:cNvSpPr/>
            <p:nvPr/>
          </p:nvSpPr>
          <p:spPr>
            <a:xfrm>
              <a:off x="2966382" y="3253725"/>
              <a:ext cx="349261" cy="352241"/>
            </a:xfrm>
            <a:custGeom>
              <a:avLst/>
              <a:gdLst/>
              <a:ahLst/>
              <a:cxnLst/>
              <a:rect l="l" t="t" r="r" b="b"/>
              <a:pathLst>
                <a:path w="606" h="609" extrusionOk="0">
                  <a:moveTo>
                    <a:pt x="397" y="49"/>
                  </a:moveTo>
                  <a:cubicBezTo>
                    <a:pt x="262" y="0"/>
                    <a:pt x="137" y="39"/>
                    <a:pt x="19" y="109"/>
                  </a:cubicBezTo>
                  <a:cubicBezTo>
                    <a:pt x="17" y="110"/>
                    <a:pt x="15" y="111"/>
                    <a:pt x="13" y="112"/>
                  </a:cubicBezTo>
                  <a:cubicBezTo>
                    <a:pt x="5" y="116"/>
                    <a:pt x="0" y="124"/>
                    <a:pt x="0" y="132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11" y="225"/>
                    <a:pt x="26" y="217"/>
                    <a:pt x="43" y="217"/>
                  </a:cubicBezTo>
                  <a:cubicBezTo>
                    <a:pt x="59" y="217"/>
                    <a:pt x="74" y="225"/>
                    <a:pt x="85" y="237"/>
                  </a:cubicBezTo>
                  <a:cubicBezTo>
                    <a:pt x="100" y="256"/>
                    <a:pt x="108" y="282"/>
                    <a:pt x="108" y="311"/>
                  </a:cubicBezTo>
                  <a:cubicBezTo>
                    <a:pt x="108" y="340"/>
                    <a:pt x="100" y="366"/>
                    <a:pt x="85" y="385"/>
                  </a:cubicBezTo>
                  <a:cubicBezTo>
                    <a:pt x="74" y="398"/>
                    <a:pt x="59" y="405"/>
                    <a:pt x="43" y="405"/>
                  </a:cubicBezTo>
                  <a:cubicBezTo>
                    <a:pt x="26" y="405"/>
                    <a:pt x="11" y="397"/>
                    <a:pt x="0" y="384"/>
                  </a:cubicBezTo>
                  <a:cubicBezTo>
                    <a:pt x="0" y="485"/>
                    <a:pt x="0" y="485"/>
                    <a:pt x="0" y="485"/>
                  </a:cubicBezTo>
                  <a:cubicBezTo>
                    <a:pt x="0" y="493"/>
                    <a:pt x="7" y="500"/>
                    <a:pt x="15" y="500"/>
                  </a:cubicBezTo>
                  <a:cubicBezTo>
                    <a:pt x="216" y="500"/>
                    <a:pt x="216" y="500"/>
                    <a:pt x="216" y="500"/>
                  </a:cubicBezTo>
                  <a:cubicBezTo>
                    <a:pt x="221" y="502"/>
                    <a:pt x="225" y="505"/>
                    <a:pt x="225" y="511"/>
                  </a:cubicBezTo>
                  <a:cubicBezTo>
                    <a:pt x="226" y="521"/>
                    <a:pt x="226" y="531"/>
                    <a:pt x="216" y="538"/>
                  </a:cubicBezTo>
                  <a:cubicBezTo>
                    <a:pt x="211" y="541"/>
                    <a:pt x="205" y="544"/>
                    <a:pt x="199" y="547"/>
                  </a:cubicBezTo>
                  <a:cubicBezTo>
                    <a:pt x="183" y="558"/>
                    <a:pt x="181" y="579"/>
                    <a:pt x="196" y="592"/>
                  </a:cubicBezTo>
                  <a:cubicBezTo>
                    <a:pt x="211" y="604"/>
                    <a:pt x="233" y="609"/>
                    <a:pt x="252" y="609"/>
                  </a:cubicBezTo>
                  <a:cubicBezTo>
                    <a:pt x="272" y="609"/>
                    <a:pt x="294" y="604"/>
                    <a:pt x="309" y="592"/>
                  </a:cubicBezTo>
                  <a:cubicBezTo>
                    <a:pt x="324" y="579"/>
                    <a:pt x="322" y="558"/>
                    <a:pt x="306" y="547"/>
                  </a:cubicBezTo>
                  <a:cubicBezTo>
                    <a:pt x="300" y="544"/>
                    <a:pt x="294" y="541"/>
                    <a:pt x="289" y="538"/>
                  </a:cubicBezTo>
                  <a:cubicBezTo>
                    <a:pt x="279" y="531"/>
                    <a:pt x="279" y="521"/>
                    <a:pt x="279" y="511"/>
                  </a:cubicBezTo>
                  <a:cubicBezTo>
                    <a:pt x="280" y="505"/>
                    <a:pt x="284" y="502"/>
                    <a:pt x="289" y="500"/>
                  </a:cubicBezTo>
                  <a:cubicBezTo>
                    <a:pt x="547" y="500"/>
                    <a:pt x="547" y="500"/>
                    <a:pt x="547" y="500"/>
                  </a:cubicBezTo>
                  <a:cubicBezTo>
                    <a:pt x="554" y="500"/>
                    <a:pt x="559" y="496"/>
                    <a:pt x="561" y="490"/>
                  </a:cubicBezTo>
                  <a:cubicBezTo>
                    <a:pt x="574" y="451"/>
                    <a:pt x="583" y="411"/>
                    <a:pt x="588" y="368"/>
                  </a:cubicBezTo>
                  <a:cubicBezTo>
                    <a:pt x="606" y="217"/>
                    <a:pt x="540" y="101"/>
                    <a:pt x="397" y="4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23121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6"/>
          <p:cNvSpPr txBox="1">
            <a:spLocks noGrp="1"/>
          </p:cNvSpPr>
          <p:nvPr>
            <p:ph type="title"/>
          </p:nvPr>
        </p:nvSpPr>
        <p:spPr>
          <a:xfrm>
            <a:off x="1393371" y="99457"/>
            <a:ext cx="7015886" cy="1226877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МБОУ «РСОШ </a:t>
            </a:r>
            <a:r>
              <a:rPr lang="ru-RU" sz="3600" dirty="0" err="1" smtClean="0">
                <a:solidFill>
                  <a:schemeClr val="accent2">
                    <a:lumMod val="50000"/>
                  </a:schemeClr>
                </a:solidFill>
              </a:rPr>
              <a:t>им.В.С.Воронина</a:t>
            </a: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»</a:t>
            </a:r>
            <a:endParaRPr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00" name="Google Shape;100;p16"/>
          <p:cNvSpPr txBox="1">
            <a:spLocks noGrp="1"/>
          </p:cNvSpPr>
          <p:nvPr>
            <p:ph type="body" idx="1"/>
          </p:nvPr>
        </p:nvSpPr>
        <p:spPr>
          <a:xfrm>
            <a:off x="864562" y="1017562"/>
            <a:ext cx="7966563" cy="30000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76200" lvl="0" indent="0" algn="l" rtl="0">
              <a:spcBef>
                <a:spcPts val="600"/>
              </a:spcBef>
              <a:spcAft>
                <a:spcPts val="0"/>
              </a:spcAft>
              <a:buSzPts val="2400"/>
              <a:buNone/>
            </a:pPr>
            <a:r>
              <a:rPr lang="ru-RU" sz="3200" dirty="0" smtClean="0"/>
              <a:t>Год создания- 1979 </a:t>
            </a:r>
          </a:p>
          <a:p>
            <a:pPr marL="76200" lvl="0" indent="0" algn="l" rtl="0">
              <a:spcBef>
                <a:spcPts val="600"/>
              </a:spcBef>
              <a:spcAft>
                <a:spcPts val="0"/>
              </a:spcAft>
              <a:buSzPts val="2400"/>
              <a:buNone/>
            </a:pPr>
            <a:r>
              <a:rPr lang="ru-RU" sz="3200" dirty="0" smtClean="0"/>
              <a:t>782 ученика ( из них 78 детей с ОВЗ)</a:t>
            </a:r>
          </a:p>
          <a:p>
            <a:pPr marL="76200" lvl="0" indent="0" algn="l" rtl="0">
              <a:spcBef>
                <a:spcPts val="600"/>
              </a:spcBef>
              <a:spcAft>
                <a:spcPts val="0"/>
              </a:spcAft>
              <a:buSzPts val="2400"/>
              <a:buNone/>
            </a:pPr>
            <a:r>
              <a:rPr lang="ru-RU" sz="3200" dirty="0" smtClean="0"/>
              <a:t>64 педагога</a:t>
            </a:r>
          </a:p>
          <a:p>
            <a:pPr marL="76200" lvl="0" indent="0" algn="l" rtl="0">
              <a:spcBef>
                <a:spcPts val="600"/>
              </a:spcBef>
              <a:spcAft>
                <a:spcPts val="0"/>
              </a:spcAft>
              <a:buSzPts val="2400"/>
              <a:buNone/>
            </a:pPr>
            <a:r>
              <a:rPr lang="ru-RU" sz="3200" dirty="0" smtClean="0"/>
              <a:t>37 классов-комплектов ( из  них 5 коррекционных классов)</a:t>
            </a:r>
          </a:p>
          <a:p>
            <a:pPr marL="76200" lvl="0" indent="0" algn="l" rtl="0">
              <a:spcBef>
                <a:spcPts val="600"/>
              </a:spcBef>
              <a:spcAft>
                <a:spcPts val="0"/>
              </a:spcAft>
              <a:buSzPts val="2400"/>
              <a:buNone/>
            </a:pPr>
            <a:r>
              <a:rPr lang="ru-RU" sz="3200" dirty="0" smtClean="0"/>
              <a:t>ТЖС  -358 чел.</a:t>
            </a:r>
          </a:p>
          <a:p>
            <a:pPr marL="76200" lvl="0" indent="0" algn="l" rtl="0">
              <a:spcBef>
                <a:spcPts val="600"/>
              </a:spcBef>
              <a:spcAft>
                <a:spcPts val="0"/>
              </a:spcAft>
              <a:buSzPts val="2400"/>
              <a:buNone/>
            </a:pPr>
            <a:endParaRPr lang="ru-RU" sz="3200" dirty="0" smtClean="0"/>
          </a:p>
          <a:p>
            <a:pPr marL="76200" lvl="0" indent="0" algn="l" rtl="0">
              <a:spcBef>
                <a:spcPts val="600"/>
              </a:spcBef>
              <a:spcAft>
                <a:spcPts val="0"/>
              </a:spcAft>
              <a:buSzPts val="2400"/>
              <a:buNone/>
            </a:pPr>
            <a:endParaRPr dirty="0"/>
          </a:p>
        </p:txBody>
      </p:sp>
      <p:sp>
        <p:nvSpPr>
          <p:cNvPr id="101" name="Google Shape;101;p16"/>
          <p:cNvSpPr txBox="1">
            <a:spLocks noGrp="1"/>
          </p:cNvSpPr>
          <p:nvPr>
            <p:ph type="sldNum" idx="12"/>
          </p:nvPr>
        </p:nvSpPr>
        <p:spPr>
          <a:xfrm>
            <a:off x="8556775" y="4758433"/>
            <a:ext cx="548700" cy="30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</a:t>
            </a:fld>
            <a:endParaRPr/>
          </a:p>
        </p:txBody>
      </p:sp>
      <p:grpSp>
        <p:nvGrpSpPr>
          <p:cNvPr id="5" name="Google Shape;578;p36"/>
          <p:cNvGrpSpPr/>
          <p:nvPr/>
        </p:nvGrpSpPr>
        <p:grpSpPr>
          <a:xfrm>
            <a:off x="154161" y="2288812"/>
            <a:ext cx="501485" cy="457588"/>
            <a:chOff x="570875" y="4322250"/>
            <a:chExt cx="443300" cy="443325"/>
          </a:xfrm>
        </p:grpSpPr>
        <p:sp>
          <p:nvSpPr>
            <p:cNvPr id="6" name="Google Shape;579;p36"/>
            <p:cNvSpPr/>
            <p:nvPr/>
          </p:nvSpPr>
          <p:spPr>
            <a:xfrm>
              <a:off x="570875" y="4322250"/>
              <a:ext cx="443300" cy="443325"/>
            </a:xfrm>
            <a:custGeom>
              <a:avLst/>
              <a:gdLst/>
              <a:ahLst/>
              <a:cxnLst/>
              <a:rect l="l" t="t" r="r" b="b"/>
              <a:pathLst>
                <a:path w="17732" h="17733" extrusionOk="0">
                  <a:moveTo>
                    <a:pt x="13091" y="2712"/>
                  </a:moveTo>
                  <a:lnTo>
                    <a:pt x="13286" y="2736"/>
                  </a:lnTo>
                  <a:lnTo>
                    <a:pt x="13506" y="2785"/>
                  </a:lnTo>
                  <a:lnTo>
                    <a:pt x="13702" y="2858"/>
                  </a:lnTo>
                  <a:lnTo>
                    <a:pt x="13873" y="2956"/>
                  </a:lnTo>
                  <a:lnTo>
                    <a:pt x="14068" y="3054"/>
                  </a:lnTo>
                  <a:lnTo>
                    <a:pt x="14239" y="3176"/>
                  </a:lnTo>
                  <a:lnTo>
                    <a:pt x="14410" y="3323"/>
                  </a:lnTo>
                  <a:lnTo>
                    <a:pt x="14556" y="3493"/>
                  </a:lnTo>
                  <a:lnTo>
                    <a:pt x="14679" y="3664"/>
                  </a:lnTo>
                  <a:lnTo>
                    <a:pt x="14776" y="3860"/>
                  </a:lnTo>
                  <a:lnTo>
                    <a:pt x="14874" y="4031"/>
                  </a:lnTo>
                  <a:lnTo>
                    <a:pt x="14947" y="4226"/>
                  </a:lnTo>
                  <a:lnTo>
                    <a:pt x="14996" y="4446"/>
                  </a:lnTo>
                  <a:lnTo>
                    <a:pt x="15021" y="4641"/>
                  </a:lnTo>
                  <a:lnTo>
                    <a:pt x="15021" y="4861"/>
                  </a:lnTo>
                  <a:lnTo>
                    <a:pt x="15021" y="5057"/>
                  </a:lnTo>
                  <a:lnTo>
                    <a:pt x="14996" y="5252"/>
                  </a:lnTo>
                  <a:lnTo>
                    <a:pt x="14947" y="5472"/>
                  </a:lnTo>
                  <a:lnTo>
                    <a:pt x="14874" y="5667"/>
                  </a:lnTo>
                  <a:lnTo>
                    <a:pt x="14776" y="5838"/>
                  </a:lnTo>
                  <a:lnTo>
                    <a:pt x="14679" y="6033"/>
                  </a:lnTo>
                  <a:lnTo>
                    <a:pt x="14556" y="6204"/>
                  </a:lnTo>
                  <a:lnTo>
                    <a:pt x="14410" y="6375"/>
                  </a:lnTo>
                  <a:lnTo>
                    <a:pt x="13433" y="7328"/>
                  </a:lnTo>
                  <a:lnTo>
                    <a:pt x="13311" y="7426"/>
                  </a:lnTo>
                  <a:lnTo>
                    <a:pt x="13189" y="7499"/>
                  </a:lnTo>
                  <a:lnTo>
                    <a:pt x="13042" y="7548"/>
                  </a:lnTo>
                  <a:lnTo>
                    <a:pt x="12871" y="7572"/>
                  </a:lnTo>
                  <a:lnTo>
                    <a:pt x="12725" y="7548"/>
                  </a:lnTo>
                  <a:lnTo>
                    <a:pt x="12578" y="7499"/>
                  </a:lnTo>
                  <a:lnTo>
                    <a:pt x="12456" y="7426"/>
                  </a:lnTo>
                  <a:lnTo>
                    <a:pt x="12334" y="7328"/>
                  </a:lnTo>
                  <a:lnTo>
                    <a:pt x="10405" y="5398"/>
                  </a:lnTo>
                  <a:lnTo>
                    <a:pt x="10307" y="5276"/>
                  </a:lnTo>
                  <a:lnTo>
                    <a:pt x="10234" y="5154"/>
                  </a:lnTo>
                  <a:lnTo>
                    <a:pt x="10185" y="5008"/>
                  </a:lnTo>
                  <a:lnTo>
                    <a:pt x="10160" y="4861"/>
                  </a:lnTo>
                  <a:lnTo>
                    <a:pt x="10185" y="4690"/>
                  </a:lnTo>
                  <a:lnTo>
                    <a:pt x="10234" y="4544"/>
                  </a:lnTo>
                  <a:lnTo>
                    <a:pt x="10307" y="4422"/>
                  </a:lnTo>
                  <a:lnTo>
                    <a:pt x="10405" y="4299"/>
                  </a:lnTo>
                  <a:lnTo>
                    <a:pt x="11357" y="3323"/>
                  </a:lnTo>
                  <a:lnTo>
                    <a:pt x="11528" y="3176"/>
                  </a:lnTo>
                  <a:lnTo>
                    <a:pt x="11699" y="3054"/>
                  </a:lnTo>
                  <a:lnTo>
                    <a:pt x="11894" y="2956"/>
                  </a:lnTo>
                  <a:lnTo>
                    <a:pt x="12065" y="2858"/>
                  </a:lnTo>
                  <a:lnTo>
                    <a:pt x="12261" y="2785"/>
                  </a:lnTo>
                  <a:lnTo>
                    <a:pt x="12481" y="2736"/>
                  </a:lnTo>
                  <a:lnTo>
                    <a:pt x="12676" y="2712"/>
                  </a:lnTo>
                  <a:close/>
                  <a:moveTo>
                    <a:pt x="8377" y="8867"/>
                  </a:moveTo>
                  <a:lnTo>
                    <a:pt x="8475" y="8891"/>
                  </a:lnTo>
                  <a:lnTo>
                    <a:pt x="8548" y="8915"/>
                  </a:lnTo>
                  <a:lnTo>
                    <a:pt x="8646" y="8964"/>
                  </a:lnTo>
                  <a:lnTo>
                    <a:pt x="8719" y="9013"/>
                  </a:lnTo>
                  <a:lnTo>
                    <a:pt x="8768" y="9086"/>
                  </a:lnTo>
                  <a:lnTo>
                    <a:pt x="8817" y="9184"/>
                  </a:lnTo>
                  <a:lnTo>
                    <a:pt x="8841" y="9257"/>
                  </a:lnTo>
                  <a:lnTo>
                    <a:pt x="8866" y="9355"/>
                  </a:lnTo>
                  <a:lnTo>
                    <a:pt x="8841" y="9453"/>
                  </a:lnTo>
                  <a:lnTo>
                    <a:pt x="8817" y="9550"/>
                  </a:lnTo>
                  <a:lnTo>
                    <a:pt x="8768" y="9624"/>
                  </a:lnTo>
                  <a:lnTo>
                    <a:pt x="8719" y="9697"/>
                  </a:lnTo>
                  <a:lnTo>
                    <a:pt x="6179" y="12237"/>
                  </a:lnTo>
                  <a:lnTo>
                    <a:pt x="6106" y="12310"/>
                  </a:lnTo>
                  <a:lnTo>
                    <a:pt x="6033" y="12359"/>
                  </a:lnTo>
                  <a:lnTo>
                    <a:pt x="5935" y="12383"/>
                  </a:lnTo>
                  <a:lnTo>
                    <a:pt x="5740" y="12383"/>
                  </a:lnTo>
                  <a:lnTo>
                    <a:pt x="5642" y="12359"/>
                  </a:lnTo>
                  <a:lnTo>
                    <a:pt x="5569" y="12310"/>
                  </a:lnTo>
                  <a:lnTo>
                    <a:pt x="5496" y="12237"/>
                  </a:lnTo>
                  <a:lnTo>
                    <a:pt x="5422" y="12164"/>
                  </a:lnTo>
                  <a:lnTo>
                    <a:pt x="5373" y="12090"/>
                  </a:lnTo>
                  <a:lnTo>
                    <a:pt x="5349" y="11993"/>
                  </a:lnTo>
                  <a:lnTo>
                    <a:pt x="5349" y="11895"/>
                  </a:lnTo>
                  <a:lnTo>
                    <a:pt x="5349" y="11797"/>
                  </a:lnTo>
                  <a:lnTo>
                    <a:pt x="5373" y="11700"/>
                  </a:lnTo>
                  <a:lnTo>
                    <a:pt x="5422" y="11626"/>
                  </a:lnTo>
                  <a:lnTo>
                    <a:pt x="5496" y="11553"/>
                  </a:lnTo>
                  <a:lnTo>
                    <a:pt x="8036" y="9013"/>
                  </a:lnTo>
                  <a:lnTo>
                    <a:pt x="8109" y="8964"/>
                  </a:lnTo>
                  <a:lnTo>
                    <a:pt x="8182" y="8915"/>
                  </a:lnTo>
                  <a:lnTo>
                    <a:pt x="8280" y="8891"/>
                  </a:lnTo>
                  <a:lnTo>
                    <a:pt x="8377" y="8867"/>
                  </a:lnTo>
                  <a:close/>
                  <a:moveTo>
                    <a:pt x="14825" y="1"/>
                  </a:moveTo>
                  <a:lnTo>
                    <a:pt x="14288" y="25"/>
                  </a:lnTo>
                  <a:lnTo>
                    <a:pt x="13751" y="50"/>
                  </a:lnTo>
                  <a:lnTo>
                    <a:pt x="13213" y="123"/>
                  </a:lnTo>
                  <a:lnTo>
                    <a:pt x="12676" y="245"/>
                  </a:lnTo>
                  <a:lnTo>
                    <a:pt x="12163" y="367"/>
                  </a:lnTo>
                  <a:lnTo>
                    <a:pt x="11675" y="538"/>
                  </a:lnTo>
                  <a:lnTo>
                    <a:pt x="11235" y="758"/>
                  </a:lnTo>
                  <a:lnTo>
                    <a:pt x="11015" y="856"/>
                  </a:lnTo>
                  <a:lnTo>
                    <a:pt x="10844" y="1002"/>
                  </a:lnTo>
                  <a:lnTo>
                    <a:pt x="10649" y="1124"/>
                  </a:lnTo>
                  <a:lnTo>
                    <a:pt x="10502" y="1271"/>
                  </a:lnTo>
                  <a:lnTo>
                    <a:pt x="5544" y="6229"/>
                  </a:lnTo>
                  <a:lnTo>
                    <a:pt x="391" y="6229"/>
                  </a:lnTo>
                  <a:lnTo>
                    <a:pt x="245" y="6253"/>
                  </a:lnTo>
                  <a:lnTo>
                    <a:pt x="147" y="6278"/>
                  </a:lnTo>
                  <a:lnTo>
                    <a:pt x="49" y="6327"/>
                  </a:lnTo>
                  <a:lnTo>
                    <a:pt x="0" y="6400"/>
                  </a:lnTo>
                  <a:lnTo>
                    <a:pt x="0" y="6473"/>
                  </a:lnTo>
                  <a:lnTo>
                    <a:pt x="25" y="6571"/>
                  </a:lnTo>
                  <a:lnTo>
                    <a:pt x="74" y="6668"/>
                  </a:lnTo>
                  <a:lnTo>
                    <a:pt x="171" y="6791"/>
                  </a:lnTo>
                  <a:lnTo>
                    <a:pt x="2589" y="9184"/>
                  </a:lnTo>
                  <a:lnTo>
                    <a:pt x="2272" y="9502"/>
                  </a:lnTo>
                  <a:lnTo>
                    <a:pt x="953" y="9746"/>
                  </a:lnTo>
                  <a:lnTo>
                    <a:pt x="806" y="9795"/>
                  </a:lnTo>
                  <a:lnTo>
                    <a:pt x="684" y="9843"/>
                  </a:lnTo>
                  <a:lnTo>
                    <a:pt x="611" y="9941"/>
                  </a:lnTo>
                  <a:lnTo>
                    <a:pt x="562" y="10014"/>
                  </a:lnTo>
                  <a:lnTo>
                    <a:pt x="562" y="10112"/>
                  </a:lnTo>
                  <a:lnTo>
                    <a:pt x="586" y="10234"/>
                  </a:lnTo>
                  <a:lnTo>
                    <a:pt x="635" y="10332"/>
                  </a:lnTo>
                  <a:lnTo>
                    <a:pt x="733" y="10454"/>
                  </a:lnTo>
                  <a:lnTo>
                    <a:pt x="7278" y="16999"/>
                  </a:lnTo>
                  <a:lnTo>
                    <a:pt x="7401" y="17097"/>
                  </a:lnTo>
                  <a:lnTo>
                    <a:pt x="7498" y="17146"/>
                  </a:lnTo>
                  <a:lnTo>
                    <a:pt x="7620" y="17170"/>
                  </a:lnTo>
                  <a:lnTo>
                    <a:pt x="7718" y="17170"/>
                  </a:lnTo>
                  <a:lnTo>
                    <a:pt x="7791" y="17122"/>
                  </a:lnTo>
                  <a:lnTo>
                    <a:pt x="7889" y="17048"/>
                  </a:lnTo>
                  <a:lnTo>
                    <a:pt x="7938" y="16926"/>
                  </a:lnTo>
                  <a:lnTo>
                    <a:pt x="7987" y="16780"/>
                  </a:lnTo>
                  <a:lnTo>
                    <a:pt x="8231" y="15461"/>
                  </a:lnTo>
                  <a:lnTo>
                    <a:pt x="8548" y="15143"/>
                  </a:lnTo>
                  <a:lnTo>
                    <a:pt x="10942" y="17561"/>
                  </a:lnTo>
                  <a:lnTo>
                    <a:pt x="11064" y="17659"/>
                  </a:lnTo>
                  <a:lnTo>
                    <a:pt x="11162" y="17708"/>
                  </a:lnTo>
                  <a:lnTo>
                    <a:pt x="11259" y="17732"/>
                  </a:lnTo>
                  <a:lnTo>
                    <a:pt x="11333" y="17732"/>
                  </a:lnTo>
                  <a:lnTo>
                    <a:pt x="11406" y="17683"/>
                  </a:lnTo>
                  <a:lnTo>
                    <a:pt x="11455" y="17586"/>
                  </a:lnTo>
                  <a:lnTo>
                    <a:pt x="11479" y="17488"/>
                  </a:lnTo>
                  <a:lnTo>
                    <a:pt x="11504" y="17341"/>
                  </a:lnTo>
                  <a:lnTo>
                    <a:pt x="11504" y="12188"/>
                  </a:lnTo>
                  <a:lnTo>
                    <a:pt x="16461" y="7230"/>
                  </a:lnTo>
                  <a:lnTo>
                    <a:pt x="16608" y="7084"/>
                  </a:lnTo>
                  <a:lnTo>
                    <a:pt x="16730" y="6888"/>
                  </a:lnTo>
                  <a:lnTo>
                    <a:pt x="16877" y="6693"/>
                  </a:lnTo>
                  <a:lnTo>
                    <a:pt x="16974" y="6498"/>
                  </a:lnTo>
                  <a:lnTo>
                    <a:pt x="17194" y="6058"/>
                  </a:lnTo>
                  <a:lnTo>
                    <a:pt x="17365" y="5569"/>
                  </a:lnTo>
                  <a:lnTo>
                    <a:pt x="17487" y="5057"/>
                  </a:lnTo>
                  <a:lnTo>
                    <a:pt x="17609" y="4519"/>
                  </a:lnTo>
                  <a:lnTo>
                    <a:pt x="17683" y="3982"/>
                  </a:lnTo>
                  <a:lnTo>
                    <a:pt x="17707" y="3445"/>
                  </a:lnTo>
                  <a:lnTo>
                    <a:pt x="17731" y="2907"/>
                  </a:lnTo>
                  <a:lnTo>
                    <a:pt x="17731" y="2419"/>
                  </a:lnTo>
                  <a:lnTo>
                    <a:pt x="17707" y="1955"/>
                  </a:lnTo>
                  <a:lnTo>
                    <a:pt x="17658" y="1515"/>
                  </a:lnTo>
                  <a:lnTo>
                    <a:pt x="17585" y="1149"/>
                  </a:lnTo>
                  <a:lnTo>
                    <a:pt x="17512" y="831"/>
                  </a:lnTo>
                  <a:lnTo>
                    <a:pt x="17414" y="587"/>
                  </a:lnTo>
                  <a:lnTo>
                    <a:pt x="17341" y="489"/>
                  </a:lnTo>
                  <a:lnTo>
                    <a:pt x="17292" y="441"/>
                  </a:lnTo>
                  <a:lnTo>
                    <a:pt x="17243" y="392"/>
                  </a:lnTo>
                  <a:lnTo>
                    <a:pt x="17145" y="318"/>
                  </a:lnTo>
                  <a:lnTo>
                    <a:pt x="16901" y="221"/>
                  </a:lnTo>
                  <a:lnTo>
                    <a:pt x="16584" y="148"/>
                  </a:lnTo>
                  <a:lnTo>
                    <a:pt x="16217" y="74"/>
                  </a:lnTo>
                  <a:lnTo>
                    <a:pt x="15778" y="25"/>
                  </a:lnTo>
                  <a:lnTo>
                    <a:pt x="1531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580;p36"/>
            <p:cNvSpPr/>
            <p:nvPr/>
          </p:nvSpPr>
          <p:spPr>
            <a:xfrm>
              <a:off x="597725" y="4665400"/>
              <a:ext cx="73300" cy="73300"/>
            </a:xfrm>
            <a:custGeom>
              <a:avLst/>
              <a:gdLst/>
              <a:ahLst/>
              <a:cxnLst/>
              <a:rect l="l" t="t" r="r" b="b"/>
              <a:pathLst>
                <a:path w="2932" h="2932" extrusionOk="0">
                  <a:moveTo>
                    <a:pt x="2028" y="1"/>
                  </a:moveTo>
                  <a:lnTo>
                    <a:pt x="1857" y="25"/>
                  </a:lnTo>
                  <a:lnTo>
                    <a:pt x="1686" y="74"/>
                  </a:lnTo>
                  <a:lnTo>
                    <a:pt x="1515" y="147"/>
                  </a:lnTo>
                  <a:lnTo>
                    <a:pt x="1369" y="269"/>
                  </a:lnTo>
                  <a:lnTo>
                    <a:pt x="1222" y="489"/>
                  </a:lnTo>
                  <a:lnTo>
                    <a:pt x="1002" y="831"/>
                  </a:lnTo>
                  <a:lnTo>
                    <a:pt x="563" y="1735"/>
                  </a:lnTo>
                  <a:lnTo>
                    <a:pt x="172" y="2565"/>
                  </a:lnTo>
                  <a:lnTo>
                    <a:pt x="1" y="2932"/>
                  </a:lnTo>
                  <a:lnTo>
                    <a:pt x="1" y="2932"/>
                  </a:lnTo>
                  <a:lnTo>
                    <a:pt x="367" y="2761"/>
                  </a:lnTo>
                  <a:lnTo>
                    <a:pt x="1198" y="2370"/>
                  </a:lnTo>
                  <a:lnTo>
                    <a:pt x="2101" y="1930"/>
                  </a:lnTo>
                  <a:lnTo>
                    <a:pt x="2443" y="1710"/>
                  </a:lnTo>
                  <a:lnTo>
                    <a:pt x="2663" y="1564"/>
                  </a:lnTo>
                  <a:lnTo>
                    <a:pt x="2785" y="1417"/>
                  </a:lnTo>
                  <a:lnTo>
                    <a:pt x="2858" y="1246"/>
                  </a:lnTo>
                  <a:lnTo>
                    <a:pt x="2907" y="1075"/>
                  </a:lnTo>
                  <a:lnTo>
                    <a:pt x="2932" y="904"/>
                  </a:lnTo>
                  <a:lnTo>
                    <a:pt x="2907" y="733"/>
                  </a:lnTo>
                  <a:lnTo>
                    <a:pt x="2858" y="562"/>
                  </a:lnTo>
                  <a:lnTo>
                    <a:pt x="2785" y="416"/>
                  </a:lnTo>
                  <a:lnTo>
                    <a:pt x="2663" y="269"/>
                  </a:lnTo>
                  <a:lnTo>
                    <a:pt x="2517" y="147"/>
                  </a:lnTo>
                  <a:lnTo>
                    <a:pt x="2370" y="74"/>
                  </a:lnTo>
                  <a:lnTo>
                    <a:pt x="2199" y="25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581;p36"/>
            <p:cNvSpPr/>
            <p:nvPr/>
          </p:nvSpPr>
          <p:spPr>
            <a:xfrm>
              <a:off x="654525" y="4708150"/>
              <a:ext cx="47025" cy="47025"/>
            </a:xfrm>
            <a:custGeom>
              <a:avLst/>
              <a:gdLst/>
              <a:ahLst/>
              <a:cxnLst/>
              <a:rect l="l" t="t" r="r" b="b"/>
              <a:pathLst>
                <a:path w="1881" h="1881" extrusionOk="0">
                  <a:moveTo>
                    <a:pt x="1124" y="0"/>
                  </a:moveTo>
                  <a:lnTo>
                    <a:pt x="977" y="25"/>
                  </a:lnTo>
                  <a:lnTo>
                    <a:pt x="831" y="74"/>
                  </a:lnTo>
                  <a:lnTo>
                    <a:pt x="709" y="147"/>
                  </a:lnTo>
                  <a:lnTo>
                    <a:pt x="586" y="245"/>
                  </a:lnTo>
                  <a:lnTo>
                    <a:pt x="464" y="391"/>
                  </a:lnTo>
                  <a:lnTo>
                    <a:pt x="367" y="611"/>
                  </a:lnTo>
                  <a:lnTo>
                    <a:pt x="269" y="880"/>
                  </a:lnTo>
                  <a:lnTo>
                    <a:pt x="171" y="1173"/>
                  </a:lnTo>
                  <a:lnTo>
                    <a:pt x="49" y="1686"/>
                  </a:lnTo>
                  <a:lnTo>
                    <a:pt x="0" y="1881"/>
                  </a:lnTo>
                  <a:lnTo>
                    <a:pt x="0" y="1881"/>
                  </a:lnTo>
                  <a:lnTo>
                    <a:pt x="220" y="1857"/>
                  </a:lnTo>
                  <a:lnTo>
                    <a:pt x="733" y="1710"/>
                  </a:lnTo>
                  <a:lnTo>
                    <a:pt x="1002" y="1637"/>
                  </a:lnTo>
                  <a:lnTo>
                    <a:pt x="1270" y="1539"/>
                  </a:lnTo>
                  <a:lnTo>
                    <a:pt x="1515" y="1417"/>
                  </a:lnTo>
                  <a:lnTo>
                    <a:pt x="1661" y="1319"/>
                  </a:lnTo>
                  <a:lnTo>
                    <a:pt x="1759" y="1197"/>
                  </a:lnTo>
                  <a:lnTo>
                    <a:pt x="1832" y="1051"/>
                  </a:lnTo>
                  <a:lnTo>
                    <a:pt x="1881" y="928"/>
                  </a:lnTo>
                  <a:lnTo>
                    <a:pt x="1881" y="782"/>
                  </a:lnTo>
                  <a:lnTo>
                    <a:pt x="1881" y="635"/>
                  </a:lnTo>
                  <a:lnTo>
                    <a:pt x="1832" y="489"/>
                  </a:lnTo>
                  <a:lnTo>
                    <a:pt x="1759" y="367"/>
                  </a:lnTo>
                  <a:lnTo>
                    <a:pt x="1661" y="245"/>
                  </a:lnTo>
                  <a:lnTo>
                    <a:pt x="1539" y="147"/>
                  </a:lnTo>
                  <a:lnTo>
                    <a:pt x="1417" y="74"/>
                  </a:lnTo>
                  <a:lnTo>
                    <a:pt x="1270" y="25"/>
                  </a:lnTo>
                  <a:lnTo>
                    <a:pt x="112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582;p36"/>
            <p:cNvSpPr/>
            <p:nvPr/>
          </p:nvSpPr>
          <p:spPr>
            <a:xfrm>
              <a:off x="581250" y="4634875"/>
              <a:ext cx="47050" cy="47050"/>
            </a:xfrm>
            <a:custGeom>
              <a:avLst/>
              <a:gdLst/>
              <a:ahLst/>
              <a:cxnLst/>
              <a:rect l="l" t="t" r="r" b="b"/>
              <a:pathLst>
                <a:path w="1882" h="1882" extrusionOk="0">
                  <a:moveTo>
                    <a:pt x="953" y="1"/>
                  </a:moveTo>
                  <a:lnTo>
                    <a:pt x="831" y="49"/>
                  </a:lnTo>
                  <a:lnTo>
                    <a:pt x="684" y="123"/>
                  </a:lnTo>
                  <a:lnTo>
                    <a:pt x="562" y="220"/>
                  </a:lnTo>
                  <a:lnTo>
                    <a:pt x="465" y="367"/>
                  </a:lnTo>
                  <a:lnTo>
                    <a:pt x="342" y="611"/>
                  </a:lnTo>
                  <a:lnTo>
                    <a:pt x="245" y="880"/>
                  </a:lnTo>
                  <a:lnTo>
                    <a:pt x="171" y="1148"/>
                  </a:lnTo>
                  <a:lnTo>
                    <a:pt x="25" y="1661"/>
                  </a:lnTo>
                  <a:lnTo>
                    <a:pt x="1" y="1881"/>
                  </a:lnTo>
                  <a:lnTo>
                    <a:pt x="196" y="1832"/>
                  </a:lnTo>
                  <a:lnTo>
                    <a:pt x="709" y="1710"/>
                  </a:lnTo>
                  <a:lnTo>
                    <a:pt x="1002" y="1613"/>
                  </a:lnTo>
                  <a:lnTo>
                    <a:pt x="1271" y="1515"/>
                  </a:lnTo>
                  <a:lnTo>
                    <a:pt x="1490" y="1417"/>
                  </a:lnTo>
                  <a:lnTo>
                    <a:pt x="1637" y="1295"/>
                  </a:lnTo>
                  <a:lnTo>
                    <a:pt x="1735" y="1173"/>
                  </a:lnTo>
                  <a:lnTo>
                    <a:pt x="1808" y="1051"/>
                  </a:lnTo>
                  <a:lnTo>
                    <a:pt x="1857" y="904"/>
                  </a:lnTo>
                  <a:lnTo>
                    <a:pt x="1881" y="758"/>
                  </a:lnTo>
                  <a:lnTo>
                    <a:pt x="1857" y="611"/>
                  </a:lnTo>
                  <a:lnTo>
                    <a:pt x="1808" y="465"/>
                  </a:lnTo>
                  <a:lnTo>
                    <a:pt x="1735" y="343"/>
                  </a:lnTo>
                  <a:lnTo>
                    <a:pt x="1637" y="220"/>
                  </a:lnTo>
                  <a:lnTo>
                    <a:pt x="1515" y="123"/>
                  </a:lnTo>
                  <a:lnTo>
                    <a:pt x="1393" y="49"/>
                  </a:lnTo>
                  <a:lnTo>
                    <a:pt x="12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-1811396" y="4604544"/>
            <a:ext cx="36420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👪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150" y="3610669"/>
            <a:ext cx="537039" cy="396942"/>
          </a:xfrm>
          <a:prstGeom prst="rect">
            <a:avLst/>
          </a:prstGeom>
        </p:spPr>
      </p:pic>
      <p:grpSp>
        <p:nvGrpSpPr>
          <p:cNvPr id="22" name="Google Shape;588;p36"/>
          <p:cNvGrpSpPr/>
          <p:nvPr/>
        </p:nvGrpSpPr>
        <p:grpSpPr>
          <a:xfrm>
            <a:off x="278204" y="1521741"/>
            <a:ext cx="387969" cy="524104"/>
            <a:chOff x="2624850" y="4296000"/>
            <a:chExt cx="380400" cy="495825"/>
          </a:xfrm>
        </p:grpSpPr>
        <p:sp>
          <p:nvSpPr>
            <p:cNvPr id="23" name="Google Shape;589;p36"/>
            <p:cNvSpPr/>
            <p:nvPr/>
          </p:nvSpPr>
          <p:spPr>
            <a:xfrm>
              <a:off x="2845875" y="4296000"/>
              <a:ext cx="126425" cy="125800"/>
            </a:xfrm>
            <a:custGeom>
              <a:avLst/>
              <a:gdLst/>
              <a:ahLst/>
              <a:cxnLst/>
              <a:rect l="l" t="t" r="r" b="b"/>
              <a:pathLst>
                <a:path w="5057" h="5032" extrusionOk="0">
                  <a:moveTo>
                    <a:pt x="4812" y="1"/>
                  </a:moveTo>
                  <a:lnTo>
                    <a:pt x="4372" y="74"/>
                  </a:lnTo>
                  <a:lnTo>
                    <a:pt x="3762" y="196"/>
                  </a:lnTo>
                  <a:lnTo>
                    <a:pt x="3053" y="392"/>
                  </a:lnTo>
                  <a:lnTo>
                    <a:pt x="2321" y="636"/>
                  </a:lnTo>
                  <a:lnTo>
                    <a:pt x="1612" y="929"/>
                  </a:lnTo>
                  <a:lnTo>
                    <a:pt x="1295" y="1075"/>
                  </a:lnTo>
                  <a:lnTo>
                    <a:pt x="1026" y="1222"/>
                  </a:lnTo>
                  <a:lnTo>
                    <a:pt x="782" y="1368"/>
                  </a:lnTo>
                  <a:lnTo>
                    <a:pt x="611" y="1515"/>
                  </a:lnTo>
                  <a:lnTo>
                    <a:pt x="489" y="1662"/>
                  </a:lnTo>
                  <a:lnTo>
                    <a:pt x="367" y="1808"/>
                  </a:lnTo>
                  <a:lnTo>
                    <a:pt x="269" y="1979"/>
                  </a:lnTo>
                  <a:lnTo>
                    <a:pt x="172" y="2150"/>
                  </a:lnTo>
                  <a:lnTo>
                    <a:pt x="123" y="2321"/>
                  </a:lnTo>
                  <a:lnTo>
                    <a:pt x="74" y="2492"/>
                  </a:lnTo>
                  <a:lnTo>
                    <a:pt x="25" y="2687"/>
                  </a:lnTo>
                  <a:lnTo>
                    <a:pt x="1" y="2858"/>
                  </a:lnTo>
                  <a:lnTo>
                    <a:pt x="1" y="3054"/>
                  </a:lnTo>
                  <a:lnTo>
                    <a:pt x="25" y="3225"/>
                  </a:lnTo>
                  <a:lnTo>
                    <a:pt x="49" y="3420"/>
                  </a:lnTo>
                  <a:lnTo>
                    <a:pt x="98" y="3591"/>
                  </a:lnTo>
                  <a:lnTo>
                    <a:pt x="172" y="3762"/>
                  </a:lnTo>
                  <a:lnTo>
                    <a:pt x="245" y="3933"/>
                  </a:lnTo>
                  <a:lnTo>
                    <a:pt x="342" y="4104"/>
                  </a:lnTo>
                  <a:lnTo>
                    <a:pt x="440" y="4250"/>
                  </a:lnTo>
                  <a:lnTo>
                    <a:pt x="2638" y="2052"/>
                  </a:lnTo>
                  <a:lnTo>
                    <a:pt x="2736" y="2003"/>
                  </a:lnTo>
                  <a:lnTo>
                    <a:pt x="2809" y="1979"/>
                  </a:lnTo>
                  <a:lnTo>
                    <a:pt x="2907" y="2003"/>
                  </a:lnTo>
                  <a:lnTo>
                    <a:pt x="2980" y="2052"/>
                  </a:lnTo>
                  <a:lnTo>
                    <a:pt x="3029" y="2126"/>
                  </a:lnTo>
                  <a:lnTo>
                    <a:pt x="3053" y="2223"/>
                  </a:lnTo>
                  <a:lnTo>
                    <a:pt x="3029" y="2321"/>
                  </a:lnTo>
                  <a:lnTo>
                    <a:pt x="2980" y="2394"/>
                  </a:lnTo>
                  <a:lnTo>
                    <a:pt x="782" y="4592"/>
                  </a:lnTo>
                  <a:lnTo>
                    <a:pt x="953" y="4690"/>
                  </a:lnTo>
                  <a:lnTo>
                    <a:pt x="1100" y="4788"/>
                  </a:lnTo>
                  <a:lnTo>
                    <a:pt x="1271" y="4885"/>
                  </a:lnTo>
                  <a:lnTo>
                    <a:pt x="1466" y="4934"/>
                  </a:lnTo>
                  <a:lnTo>
                    <a:pt x="1637" y="4983"/>
                  </a:lnTo>
                  <a:lnTo>
                    <a:pt x="1808" y="5008"/>
                  </a:lnTo>
                  <a:lnTo>
                    <a:pt x="2003" y="5032"/>
                  </a:lnTo>
                  <a:lnTo>
                    <a:pt x="2174" y="5032"/>
                  </a:lnTo>
                  <a:lnTo>
                    <a:pt x="2370" y="5008"/>
                  </a:lnTo>
                  <a:lnTo>
                    <a:pt x="2541" y="4983"/>
                  </a:lnTo>
                  <a:lnTo>
                    <a:pt x="2712" y="4934"/>
                  </a:lnTo>
                  <a:lnTo>
                    <a:pt x="2907" y="4861"/>
                  </a:lnTo>
                  <a:lnTo>
                    <a:pt x="3053" y="4788"/>
                  </a:lnTo>
                  <a:lnTo>
                    <a:pt x="3224" y="4690"/>
                  </a:lnTo>
                  <a:lnTo>
                    <a:pt x="3371" y="4568"/>
                  </a:lnTo>
                  <a:lnTo>
                    <a:pt x="3517" y="4421"/>
                  </a:lnTo>
                  <a:lnTo>
                    <a:pt x="3664" y="4250"/>
                  </a:lnTo>
                  <a:lnTo>
                    <a:pt x="3835" y="4006"/>
                  </a:lnTo>
                  <a:lnTo>
                    <a:pt x="3981" y="3738"/>
                  </a:lnTo>
                  <a:lnTo>
                    <a:pt x="4128" y="3420"/>
                  </a:lnTo>
                  <a:lnTo>
                    <a:pt x="4397" y="2736"/>
                  </a:lnTo>
                  <a:lnTo>
                    <a:pt x="4641" y="1979"/>
                  </a:lnTo>
                  <a:lnTo>
                    <a:pt x="4836" y="1271"/>
                  </a:lnTo>
                  <a:lnTo>
                    <a:pt x="4983" y="660"/>
                  </a:lnTo>
                  <a:lnTo>
                    <a:pt x="5032" y="221"/>
                  </a:lnTo>
                  <a:lnTo>
                    <a:pt x="5056" y="98"/>
                  </a:lnTo>
                  <a:lnTo>
                    <a:pt x="5032" y="25"/>
                  </a:lnTo>
                  <a:lnTo>
                    <a:pt x="495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590;p36"/>
            <p:cNvSpPr/>
            <p:nvPr/>
          </p:nvSpPr>
          <p:spPr>
            <a:xfrm>
              <a:off x="2635850" y="4316150"/>
              <a:ext cx="369400" cy="475675"/>
            </a:xfrm>
            <a:custGeom>
              <a:avLst/>
              <a:gdLst/>
              <a:ahLst/>
              <a:cxnLst/>
              <a:rect l="l" t="t" r="r" b="b"/>
              <a:pathLst>
                <a:path w="14776" h="19027" extrusionOk="0">
                  <a:moveTo>
                    <a:pt x="7400" y="1"/>
                  </a:moveTo>
                  <a:lnTo>
                    <a:pt x="7254" y="25"/>
                  </a:lnTo>
                  <a:lnTo>
                    <a:pt x="7132" y="50"/>
                  </a:lnTo>
                  <a:lnTo>
                    <a:pt x="7034" y="123"/>
                  </a:lnTo>
                  <a:lnTo>
                    <a:pt x="6936" y="196"/>
                  </a:lnTo>
                  <a:lnTo>
                    <a:pt x="6863" y="294"/>
                  </a:lnTo>
                  <a:lnTo>
                    <a:pt x="6790" y="392"/>
                  </a:lnTo>
                  <a:lnTo>
                    <a:pt x="6765" y="514"/>
                  </a:lnTo>
                  <a:lnTo>
                    <a:pt x="6741" y="636"/>
                  </a:lnTo>
                  <a:lnTo>
                    <a:pt x="6741" y="4226"/>
                  </a:lnTo>
                  <a:lnTo>
                    <a:pt x="6887" y="4592"/>
                  </a:lnTo>
                  <a:lnTo>
                    <a:pt x="7009" y="4959"/>
                  </a:lnTo>
                  <a:lnTo>
                    <a:pt x="7058" y="5325"/>
                  </a:lnTo>
                  <a:lnTo>
                    <a:pt x="7083" y="5716"/>
                  </a:lnTo>
                  <a:lnTo>
                    <a:pt x="7058" y="6107"/>
                  </a:lnTo>
                  <a:lnTo>
                    <a:pt x="7009" y="6473"/>
                  </a:lnTo>
                  <a:lnTo>
                    <a:pt x="6887" y="6864"/>
                  </a:lnTo>
                  <a:lnTo>
                    <a:pt x="6741" y="7230"/>
                  </a:lnTo>
                  <a:lnTo>
                    <a:pt x="6741" y="13629"/>
                  </a:lnTo>
                  <a:lnTo>
                    <a:pt x="6203" y="13678"/>
                  </a:lnTo>
                  <a:lnTo>
                    <a:pt x="5666" y="13775"/>
                  </a:lnTo>
                  <a:lnTo>
                    <a:pt x="5153" y="13897"/>
                  </a:lnTo>
                  <a:lnTo>
                    <a:pt x="4640" y="14044"/>
                  </a:lnTo>
                  <a:lnTo>
                    <a:pt x="4152" y="14239"/>
                  </a:lnTo>
                  <a:lnTo>
                    <a:pt x="3688" y="14459"/>
                  </a:lnTo>
                  <a:lnTo>
                    <a:pt x="3224" y="14703"/>
                  </a:lnTo>
                  <a:lnTo>
                    <a:pt x="2784" y="14972"/>
                  </a:lnTo>
                  <a:lnTo>
                    <a:pt x="2369" y="15265"/>
                  </a:lnTo>
                  <a:lnTo>
                    <a:pt x="1954" y="15583"/>
                  </a:lnTo>
                  <a:lnTo>
                    <a:pt x="1588" y="15925"/>
                  </a:lnTo>
                  <a:lnTo>
                    <a:pt x="1221" y="16291"/>
                  </a:lnTo>
                  <a:lnTo>
                    <a:pt x="879" y="16682"/>
                  </a:lnTo>
                  <a:lnTo>
                    <a:pt x="562" y="17097"/>
                  </a:lnTo>
                  <a:lnTo>
                    <a:pt x="269" y="17512"/>
                  </a:lnTo>
                  <a:lnTo>
                    <a:pt x="0" y="17952"/>
                  </a:lnTo>
                  <a:lnTo>
                    <a:pt x="293" y="18074"/>
                  </a:lnTo>
                  <a:lnTo>
                    <a:pt x="611" y="18196"/>
                  </a:lnTo>
                  <a:lnTo>
                    <a:pt x="1319" y="18391"/>
                  </a:lnTo>
                  <a:lnTo>
                    <a:pt x="2125" y="18587"/>
                  </a:lnTo>
                  <a:lnTo>
                    <a:pt x="3053" y="18733"/>
                  </a:lnTo>
                  <a:lnTo>
                    <a:pt x="4030" y="18855"/>
                  </a:lnTo>
                  <a:lnTo>
                    <a:pt x="5104" y="18953"/>
                  </a:lnTo>
                  <a:lnTo>
                    <a:pt x="6228" y="19002"/>
                  </a:lnTo>
                  <a:lnTo>
                    <a:pt x="7376" y="19026"/>
                  </a:lnTo>
                  <a:lnTo>
                    <a:pt x="8548" y="19002"/>
                  </a:lnTo>
                  <a:lnTo>
                    <a:pt x="9672" y="18953"/>
                  </a:lnTo>
                  <a:lnTo>
                    <a:pt x="10746" y="18855"/>
                  </a:lnTo>
                  <a:lnTo>
                    <a:pt x="11723" y="18733"/>
                  </a:lnTo>
                  <a:lnTo>
                    <a:pt x="12651" y="18587"/>
                  </a:lnTo>
                  <a:lnTo>
                    <a:pt x="13457" y="18391"/>
                  </a:lnTo>
                  <a:lnTo>
                    <a:pt x="14165" y="18196"/>
                  </a:lnTo>
                  <a:lnTo>
                    <a:pt x="14483" y="18074"/>
                  </a:lnTo>
                  <a:lnTo>
                    <a:pt x="14776" y="17952"/>
                  </a:lnTo>
                  <a:lnTo>
                    <a:pt x="14507" y="17512"/>
                  </a:lnTo>
                  <a:lnTo>
                    <a:pt x="14214" y="17097"/>
                  </a:lnTo>
                  <a:lnTo>
                    <a:pt x="13897" y="16682"/>
                  </a:lnTo>
                  <a:lnTo>
                    <a:pt x="13555" y="16291"/>
                  </a:lnTo>
                  <a:lnTo>
                    <a:pt x="13188" y="15925"/>
                  </a:lnTo>
                  <a:lnTo>
                    <a:pt x="12822" y="15583"/>
                  </a:lnTo>
                  <a:lnTo>
                    <a:pt x="12407" y="15265"/>
                  </a:lnTo>
                  <a:lnTo>
                    <a:pt x="11992" y="14972"/>
                  </a:lnTo>
                  <a:lnTo>
                    <a:pt x="11552" y="14703"/>
                  </a:lnTo>
                  <a:lnTo>
                    <a:pt x="11088" y="14459"/>
                  </a:lnTo>
                  <a:lnTo>
                    <a:pt x="10624" y="14239"/>
                  </a:lnTo>
                  <a:lnTo>
                    <a:pt x="10136" y="14044"/>
                  </a:lnTo>
                  <a:lnTo>
                    <a:pt x="9623" y="13897"/>
                  </a:lnTo>
                  <a:lnTo>
                    <a:pt x="9110" y="13775"/>
                  </a:lnTo>
                  <a:lnTo>
                    <a:pt x="8573" y="13678"/>
                  </a:lnTo>
                  <a:lnTo>
                    <a:pt x="8035" y="13629"/>
                  </a:lnTo>
                  <a:lnTo>
                    <a:pt x="8035" y="3347"/>
                  </a:lnTo>
                  <a:lnTo>
                    <a:pt x="7913" y="3054"/>
                  </a:lnTo>
                  <a:lnTo>
                    <a:pt x="7840" y="2761"/>
                  </a:lnTo>
                  <a:lnTo>
                    <a:pt x="7791" y="2467"/>
                  </a:lnTo>
                  <a:lnTo>
                    <a:pt x="7767" y="2174"/>
                  </a:lnTo>
                  <a:lnTo>
                    <a:pt x="7791" y="1857"/>
                  </a:lnTo>
                  <a:lnTo>
                    <a:pt x="7840" y="1564"/>
                  </a:lnTo>
                  <a:lnTo>
                    <a:pt x="7913" y="1271"/>
                  </a:lnTo>
                  <a:lnTo>
                    <a:pt x="8035" y="978"/>
                  </a:lnTo>
                  <a:lnTo>
                    <a:pt x="8035" y="636"/>
                  </a:lnTo>
                  <a:lnTo>
                    <a:pt x="8011" y="514"/>
                  </a:lnTo>
                  <a:lnTo>
                    <a:pt x="7986" y="392"/>
                  </a:lnTo>
                  <a:lnTo>
                    <a:pt x="7913" y="294"/>
                  </a:lnTo>
                  <a:lnTo>
                    <a:pt x="7840" y="196"/>
                  </a:lnTo>
                  <a:lnTo>
                    <a:pt x="7742" y="123"/>
                  </a:lnTo>
                  <a:lnTo>
                    <a:pt x="7644" y="50"/>
                  </a:lnTo>
                  <a:lnTo>
                    <a:pt x="7522" y="25"/>
                  </a:lnTo>
                  <a:lnTo>
                    <a:pt x="740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591;p36"/>
            <p:cNvSpPr/>
            <p:nvPr/>
          </p:nvSpPr>
          <p:spPr>
            <a:xfrm>
              <a:off x="2624850" y="4357675"/>
              <a:ext cx="171600" cy="171600"/>
            </a:xfrm>
            <a:custGeom>
              <a:avLst/>
              <a:gdLst/>
              <a:ahLst/>
              <a:cxnLst/>
              <a:rect l="l" t="t" r="r" b="b"/>
              <a:pathLst>
                <a:path w="6864" h="6864" extrusionOk="0">
                  <a:moveTo>
                    <a:pt x="74" y="1"/>
                  </a:moveTo>
                  <a:lnTo>
                    <a:pt x="25" y="25"/>
                  </a:lnTo>
                  <a:lnTo>
                    <a:pt x="0" y="74"/>
                  </a:lnTo>
                  <a:lnTo>
                    <a:pt x="0" y="123"/>
                  </a:lnTo>
                  <a:lnTo>
                    <a:pt x="0" y="318"/>
                  </a:lnTo>
                  <a:lnTo>
                    <a:pt x="25" y="587"/>
                  </a:lnTo>
                  <a:lnTo>
                    <a:pt x="74" y="929"/>
                  </a:lnTo>
                  <a:lnTo>
                    <a:pt x="269" y="1759"/>
                  </a:lnTo>
                  <a:lnTo>
                    <a:pt x="538" y="2736"/>
                  </a:lnTo>
                  <a:lnTo>
                    <a:pt x="880" y="3737"/>
                  </a:lnTo>
                  <a:lnTo>
                    <a:pt x="1051" y="4226"/>
                  </a:lnTo>
                  <a:lnTo>
                    <a:pt x="1246" y="4690"/>
                  </a:lnTo>
                  <a:lnTo>
                    <a:pt x="1441" y="5105"/>
                  </a:lnTo>
                  <a:lnTo>
                    <a:pt x="1661" y="5496"/>
                  </a:lnTo>
                  <a:lnTo>
                    <a:pt x="1857" y="5813"/>
                  </a:lnTo>
                  <a:lnTo>
                    <a:pt x="2076" y="6057"/>
                  </a:lnTo>
                  <a:lnTo>
                    <a:pt x="2272" y="6228"/>
                  </a:lnTo>
                  <a:lnTo>
                    <a:pt x="2492" y="6399"/>
                  </a:lnTo>
                  <a:lnTo>
                    <a:pt x="2711" y="6521"/>
                  </a:lnTo>
                  <a:lnTo>
                    <a:pt x="2956" y="6644"/>
                  </a:lnTo>
                  <a:lnTo>
                    <a:pt x="3200" y="6741"/>
                  </a:lnTo>
                  <a:lnTo>
                    <a:pt x="3444" y="6815"/>
                  </a:lnTo>
                  <a:lnTo>
                    <a:pt x="3688" y="6863"/>
                  </a:lnTo>
                  <a:lnTo>
                    <a:pt x="4201" y="6863"/>
                  </a:lnTo>
                  <a:lnTo>
                    <a:pt x="4445" y="6839"/>
                  </a:lnTo>
                  <a:lnTo>
                    <a:pt x="4690" y="6815"/>
                  </a:lnTo>
                  <a:lnTo>
                    <a:pt x="4958" y="6741"/>
                  </a:lnTo>
                  <a:lnTo>
                    <a:pt x="5178" y="6644"/>
                  </a:lnTo>
                  <a:lnTo>
                    <a:pt x="5422" y="6521"/>
                  </a:lnTo>
                  <a:lnTo>
                    <a:pt x="5642" y="6399"/>
                  </a:lnTo>
                  <a:lnTo>
                    <a:pt x="5862" y="6228"/>
                  </a:lnTo>
                  <a:lnTo>
                    <a:pt x="2198" y="2565"/>
                  </a:lnTo>
                  <a:lnTo>
                    <a:pt x="2150" y="2492"/>
                  </a:lnTo>
                  <a:lnTo>
                    <a:pt x="2125" y="2394"/>
                  </a:lnTo>
                  <a:lnTo>
                    <a:pt x="2150" y="2296"/>
                  </a:lnTo>
                  <a:lnTo>
                    <a:pt x="2198" y="2199"/>
                  </a:lnTo>
                  <a:lnTo>
                    <a:pt x="2296" y="2150"/>
                  </a:lnTo>
                  <a:lnTo>
                    <a:pt x="2394" y="2125"/>
                  </a:lnTo>
                  <a:lnTo>
                    <a:pt x="2492" y="2150"/>
                  </a:lnTo>
                  <a:lnTo>
                    <a:pt x="2565" y="2199"/>
                  </a:lnTo>
                  <a:lnTo>
                    <a:pt x="6228" y="5862"/>
                  </a:lnTo>
                  <a:lnTo>
                    <a:pt x="6375" y="5642"/>
                  </a:lnTo>
                  <a:lnTo>
                    <a:pt x="6521" y="5422"/>
                  </a:lnTo>
                  <a:lnTo>
                    <a:pt x="6643" y="5203"/>
                  </a:lnTo>
                  <a:lnTo>
                    <a:pt x="6741" y="4958"/>
                  </a:lnTo>
                  <a:lnTo>
                    <a:pt x="6814" y="4714"/>
                  </a:lnTo>
                  <a:lnTo>
                    <a:pt x="6839" y="4446"/>
                  </a:lnTo>
                  <a:lnTo>
                    <a:pt x="6863" y="4201"/>
                  </a:lnTo>
                  <a:lnTo>
                    <a:pt x="6863" y="3933"/>
                  </a:lnTo>
                  <a:lnTo>
                    <a:pt x="6839" y="3688"/>
                  </a:lnTo>
                  <a:lnTo>
                    <a:pt x="6814" y="3444"/>
                  </a:lnTo>
                  <a:lnTo>
                    <a:pt x="6741" y="3200"/>
                  </a:lnTo>
                  <a:lnTo>
                    <a:pt x="6643" y="2956"/>
                  </a:lnTo>
                  <a:lnTo>
                    <a:pt x="6521" y="2711"/>
                  </a:lnTo>
                  <a:lnTo>
                    <a:pt x="6399" y="2492"/>
                  </a:lnTo>
                  <a:lnTo>
                    <a:pt x="6228" y="2272"/>
                  </a:lnTo>
                  <a:lnTo>
                    <a:pt x="6057" y="2076"/>
                  </a:lnTo>
                  <a:lnTo>
                    <a:pt x="5813" y="1857"/>
                  </a:lnTo>
                  <a:lnTo>
                    <a:pt x="5496" y="1661"/>
                  </a:lnTo>
                  <a:lnTo>
                    <a:pt x="5105" y="1466"/>
                  </a:lnTo>
                  <a:lnTo>
                    <a:pt x="4690" y="1246"/>
                  </a:lnTo>
                  <a:lnTo>
                    <a:pt x="4226" y="1051"/>
                  </a:lnTo>
                  <a:lnTo>
                    <a:pt x="3737" y="880"/>
                  </a:lnTo>
                  <a:lnTo>
                    <a:pt x="2736" y="538"/>
                  </a:lnTo>
                  <a:lnTo>
                    <a:pt x="1759" y="269"/>
                  </a:lnTo>
                  <a:lnTo>
                    <a:pt x="928" y="74"/>
                  </a:lnTo>
                  <a:lnTo>
                    <a:pt x="587" y="25"/>
                  </a:lnTo>
                  <a:lnTo>
                    <a:pt x="31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899;p37"/>
          <p:cNvGrpSpPr/>
          <p:nvPr/>
        </p:nvGrpSpPr>
        <p:grpSpPr>
          <a:xfrm>
            <a:off x="209642" y="2899915"/>
            <a:ext cx="578898" cy="550755"/>
            <a:chOff x="2595501" y="3253725"/>
            <a:chExt cx="720141" cy="580739"/>
          </a:xfrm>
        </p:grpSpPr>
        <p:sp>
          <p:nvSpPr>
            <p:cNvPr id="27" name="Google Shape;900;p37"/>
            <p:cNvSpPr/>
            <p:nvPr/>
          </p:nvSpPr>
          <p:spPr>
            <a:xfrm>
              <a:off x="2595501" y="3269807"/>
              <a:ext cx="416349" cy="273171"/>
            </a:xfrm>
            <a:custGeom>
              <a:avLst/>
              <a:gdLst/>
              <a:ahLst/>
              <a:cxnLst/>
              <a:rect l="l" t="t" r="r" b="b"/>
              <a:pathLst>
                <a:path w="722" h="472" extrusionOk="0">
                  <a:moveTo>
                    <a:pt x="250" y="429"/>
                  </a:moveTo>
                  <a:cubicBezTo>
                    <a:pt x="250" y="413"/>
                    <a:pt x="258" y="398"/>
                    <a:pt x="270" y="388"/>
                  </a:cubicBezTo>
                  <a:cubicBezTo>
                    <a:pt x="289" y="372"/>
                    <a:pt x="315" y="364"/>
                    <a:pt x="344" y="365"/>
                  </a:cubicBezTo>
                  <a:cubicBezTo>
                    <a:pt x="373" y="364"/>
                    <a:pt x="399" y="372"/>
                    <a:pt x="418" y="388"/>
                  </a:cubicBezTo>
                  <a:cubicBezTo>
                    <a:pt x="431" y="398"/>
                    <a:pt x="438" y="413"/>
                    <a:pt x="438" y="429"/>
                  </a:cubicBezTo>
                  <a:cubicBezTo>
                    <a:pt x="438" y="446"/>
                    <a:pt x="430" y="461"/>
                    <a:pt x="417" y="472"/>
                  </a:cubicBezTo>
                  <a:cubicBezTo>
                    <a:pt x="598" y="472"/>
                    <a:pt x="598" y="472"/>
                    <a:pt x="598" y="472"/>
                  </a:cubicBezTo>
                  <a:cubicBezTo>
                    <a:pt x="606" y="472"/>
                    <a:pt x="613" y="465"/>
                    <a:pt x="613" y="457"/>
                  </a:cubicBezTo>
                  <a:cubicBezTo>
                    <a:pt x="613" y="457"/>
                    <a:pt x="613" y="457"/>
                    <a:pt x="613" y="457"/>
                  </a:cubicBezTo>
                  <a:cubicBezTo>
                    <a:pt x="613" y="457"/>
                    <a:pt x="613" y="457"/>
                    <a:pt x="613" y="457"/>
                  </a:cubicBezTo>
                  <a:cubicBezTo>
                    <a:pt x="613" y="320"/>
                    <a:pt x="613" y="320"/>
                    <a:pt x="613" y="320"/>
                  </a:cubicBezTo>
                  <a:cubicBezTo>
                    <a:pt x="615" y="315"/>
                    <a:pt x="619" y="310"/>
                    <a:pt x="624" y="310"/>
                  </a:cubicBezTo>
                  <a:cubicBezTo>
                    <a:pt x="635" y="310"/>
                    <a:pt x="645" y="310"/>
                    <a:pt x="651" y="319"/>
                  </a:cubicBezTo>
                  <a:cubicBezTo>
                    <a:pt x="655" y="325"/>
                    <a:pt x="657" y="331"/>
                    <a:pt x="661" y="336"/>
                  </a:cubicBezTo>
                  <a:cubicBezTo>
                    <a:pt x="671" y="353"/>
                    <a:pt x="693" y="355"/>
                    <a:pt x="705" y="340"/>
                  </a:cubicBezTo>
                  <a:cubicBezTo>
                    <a:pt x="718" y="325"/>
                    <a:pt x="722" y="303"/>
                    <a:pt x="722" y="283"/>
                  </a:cubicBezTo>
                  <a:cubicBezTo>
                    <a:pt x="722" y="263"/>
                    <a:pt x="718" y="242"/>
                    <a:pt x="705" y="227"/>
                  </a:cubicBezTo>
                  <a:cubicBezTo>
                    <a:pt x="693" y="211"/>
                    <a:pt x="671" y="213"/>
                    <a:pt x="661" y="230"/>
                  </a:cubicBezTo>
                  <a:cubicBezTo>
                    <a:pt x="657" y="235"/>
                    <a:pt x="655" y="241"/>
                    <a:pt x="651" y="247"/>
                  </a:cubicBezTo>
                  <a:cubicBezTo>
                    <a:pt x="645" y="256"/>
                    <a:pt x="635" y="256"/>
                    <a:pt x="624" y="256"/>
                  </a:cubicBezTo>
                  <a:cubicBezTo>
                    <a:pt x="619" y="256"/>
                    <a:pt x="615" y="251"/>
                    <a:pt x="613" y="247"/>
                  </a:cubicBezTo>
                  <a:cubicBezTo>
                    <a:pt x="613" y="104"/>
                    <a:pt x="613" y="104"/>
                    <a:pt x="613" y="104"/>
                  </a:cubicBezTo>
                  <a:cubicBezTo>
                    <a:pt x="613" y="96"/>
                    <a:pt x="609" y="89"/>
                    <a:pt x="602" y="85"/>
                  </a:cubicBezTo>
                  <a:cubicBezTo>
                    <a:pt x="600" y="84"/>
                    <a:pt x="598" y="82"/>
                    <a:pt x="595" y="81"/>
                  </a:cubicBezTo>
                  <a:cubicBezTo>
                    <a:pt x="520" y="29"/>
                    <a:pt x="437" y="0"/>
                    <a:pt x="345" y="0"/>
                  </a:cubicBezTo>
                  <a:cubicBezTo>
                    <a:pt x="147" y="9"/>
                    <a:pt x="0" y="128"/>
                    <a:pt x="25" y="345"/>
                  </a:cubicBezTo>
                  <a:cubicBezTo>
                    <a:pt x="29" y="385"/>
                    <a:pt x="37" y="424"/>
                    <a:pt x="49" y="461"/>
                  </a:cubicBezTo>
                  <a:cubicBezTo>
                    <a:pt x="52" y="467"/>
                    <a:pt x="57" y="472"/>
                    <a:pt x="64" y="472"/>
                  </a:cubicBezTo>
                  <a:cubicBezTo>
                    <a:pt x="271" y="472"/>
                    <a:pt x="271" y="472"/>
                    <a:pt x="271" y="472"/>
                  </a:cubicBezTo>
                  <a:cubicBezTo>
                    <a:pt x="258" y="461"/>
                    <a:pt x="250" y="446"/>
                    <a:pt x="250" y="4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901;p37"/>
            <p:cNvSpPr/>
            <p:nvPr/>
          </p:nvSpPr>
          <p:spPr>
            <a:xfrm>
              <a:off x="2903528" y="3560177"/>
              <a:ext cx="374670" cy="273617"/>
            </a:xfrm>
            <a:custGeom>
              <a:avLst/>
              <a:gdLst/>
              <a:ahLst/>
              <a:cxnLst/>
              <a:rect l="l" t="t" r="r" b="b"/>
              <a:pathLst>
                <a:path w="650" h="473" extrusionOk="0">
                  <a:moveTo>
                    <a:pt x="455" y="42"/>
                  </a:moveTo>
                  <a:cubicBezTo>
                    <a:pt x="455" y="58"/>
                    <a:pt x="448" y="74"/>
                    <a:pt x="435" y="84"/>
                  </a:cubicBezTo>
                  <a:cubicBezTo>
                    <a:pt x="417" y="100"/>
                    <a:pt x="391" y="108"/>
                    <a:pt x="361" y="107"/>
                  </a:cubicBezTo>
                  <a:cubicBezTo>
                    <a:pt x="332" y="108"/>
                    <a:pt x="306" y="100"/>
                    <a:pt x="288" y="84"/>
                  </a:cubicBezTo>
                  <a:cubicBezTo>
                    <a:pt x="275" y="74"/>
                    <a:pt x="268" y="58"/>
                    <a:pt x="268" y="42"/>
                  </a:cubicBezTo>
                  <a:cubicBezTo>
                    <a:pt x="268" y="26"/>
                    <a:pt x="275" y="11"/>
                    <a:pt x="289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16" y="0"/>
                    <a:pt x="109" y="7"/>
                    <a:pt x="109" y="15"/>
                  </a:cubicBezTo>
                  <a:cubicBezTo>
                    <a:pt x="109" y="181"/>
                    <a:pt x="109" y="181"/>
                    <a:pt x="109" y="181"/>
                  </a:cubicBezTo>
                  <a:cubicBezTo>
                    <a:pt x="107" y="186"/>
                    <a:pt x="104" y="190"/>
                    <a:pt x="98" y="191"/>
                  </a:cubicBezTo>
                  <a:cubicBezTo>
                    <a:pt x="88" y="191"/>
                    <a:pt x="78" y="191"/>
                    <a:pt x="71" y="181"/>
                  </a:cubicBezTo>
                  <a:cubicBezTo>
                    <a:pt x="68" y="176"/>
                    <a:pt x="65" y="170"/>
                    <a:pt x="62" y="164"/>
                  </a:cubicBezTo>
                  <a:cubicBezTo>
                    <a:pt x="51" y="148"/>
                    <a:pt x="30" y="146"/>
                    <a:pt x="17" y="161"/>
                  </a:cubicBezTo>
                  <a:cubicBezTo>
                    <a:pt x="5" y="176"/>
                    <a:pt x="0" y="198"/>
                    <a:pt x="1" y="218"/>
                  </a:cubicBezTo>
                  <a:cubicBezTo>
                    <a:pt x="0" y="238"/>
                    <a:pt x="5" y="259"/>
                    <a:pt x="17" y="274"/>
                  </a:cubicBezTo>
                  <a:cubicBezTo>
                    <a:pt x="30" y="289"/>
                    <a:pt x="51" y="288"/>
                    <a:pt x="62" y="271"/>
                  </a:cubicBezTo>
                  <a:cubicBezTo>
                    <a:pt x="65" y="265"/>
                    <a:pt x="68" y="259"/>
                    <a:pt x="71" y="254"/>
                  </a:cubicBezTo>
                  <a:cubicBezTo>
                    <a:pt x="78" y="244"/>
                    <a:pt x="88" y="244"/>
                    <a:pt x="98" y="245"/>
                  </a:cubicBezTo>
                  <a:cubicBezTo>
                    <a:pt x="104" y="245"/>
                    <a:pt x="107" y="250"/>
                    <a:pt x="109" y="254"/>
                  </a:cubicBezTo>
                  <a:cubicBezTo>
                    <a:pt x="109" y="457"/>
                    <a:pt x="109" y="457"/>
                    <a:pt x="109" y="457"/>
                  </a:cubicBezTo>
                  <a:cubicBezTo>
                    <a:pt x="109" y="466"/>
                    <a:pt x="118" y="473"/>
                    <a:pt x="127" y="470"/>
                  </a:cubicBezTo>
                  <a:cubicBezTo>
                    <a:pt x="132" y="468"/>
                    <a:pt x="138" y="466"/>
                    <a:pt x="143" y="464"/>
                  </a:cubicBezTo>
                  <a:cubicBezTo>
                    <a:pt x="264" y="406"/>
                    <a:pt x="377" y="334"/>
                    <a:pt x="477" y="243"/>
                  </a:cubicBezTo>
                  <a:cubicBezTo>
                    <a:pt x="549" y="178"/>
                    <a:pt x="607" y="105"/>
                    <a:pt x="646" y="21"/>
                  </a:cubicBezTo>
                  <a:cubicBezTo>
                    <a:pt x="650" y="11"/>
                    <a:pt x="643" y="0"/>
                    <a:pt x="632" y="0"/>
                  </a:cubicBezTo>
                  <a:cubicBezTo>
                    <a:pt x="434" y="0"/>
                    <a:pt x="434" y="0"/>
                    <a:pt x="434" y="0"/>
                  </a:cubicBezTo>
                  <a:cubicBezTo>
                    <a:pt x="448" y="11"/>
                    <a:pt x="455" y="26"/>
                    <a:pt x="455" y="4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902;p37"/>
            <p:cNvSpPr/>
            <p:nvPr/>
          </p:nvSpPr>
          <p:spPr>
            <a:xfrm>
              <a:off x="2635397" y="3497189"/>
              <a:ext cx="313600" cy="337276"/>
            </a:xfrm>
            <a:custGeom>
              <a:avLst/>
              <a:gdLst/>
              <a:ahLst/>
              <a:cxnLst/>
              <a:rect l="l" t="t" r="r" b="b"/>
              <a:pathLst>
                <a:path w="544" h="583" extrusionOk="0">
                  <a:moveTo>
                    <a:pt x="502" y="420"/>
                  </a:moveTo>
                  <a:cubicBezTo>
                    <a:pt x="486" y="420"/>
                    <a:pt x="471" y="413"/>
                    <a:pt x="460" y="400"/>
                  </a:cubicBezTo>
                  <a:cubicBezTo>
                    <a:pt x="445" y="382"/>
                    <a:pt x="436" y="356"/>
                    <a:pt x="437" y="327"/>
                  </a:cubicBezTo>
                  <a:cubicBezTo>
                    <a:pt x="436" y="298"/>
                    <a:pt x="445" y="271"/>
                    <a:pt x="460" y="253"/>
                  </a:cubicBezTo>
                  <a:cubicBezTo>
                    <a:pt x="471" y="240"/>
                    <a:pt x="486" y="233"/>
                    <a:pt x="502" y="233"/>
                  </a:cubicBezTo>
                  <a:cubicBezTo>
                    <a:pt x="518" y="233"/>
                    <a:pt x="534" y="241"/>
                    <a:pt x="544" y="254"/>
                  </a:cubicBezTo>
                  <a:cubicBezTo>
                    <a:pt x="544" y="124"/>
                    <a:pt x="544" y="124"/>
                    <a:pt x="544" y="124"/>
                  </a:cubicBezTo>
                  <a:cubicBezTo>
                    <a:pt x="544" y="116"/>
                    <a:pt x="537" y="109"/>
                    <a:pt x="529" y="109"/>
                  </a:cubicBezTo>
                  <a:cubicBezTo>
                    <a:pt x="312" y="109"/>
                    <a:pt x="312" y="109"/>
                    <a:pt x="312" y="109"/>
                  </a:cubicBezTo>
                  <a:cubicBezTo>
                    <a:pt x="307" y="107"/>
                    <a:pt x="302" y="103"/>
                    <a:pt x="302" y="98"/>
                  </a:cubicBezTo>
                  <a:cubicBezTo>
                    <a:pt x="302" y="87"/>
                    <a:pt x="302" y="78"/>
                    <a:pt x="311" y="71"/>
                  </a:cubicBezTo>
                  <a:cubicBezTo>
                    <a:pt x="317" y="67"/>
                    <a:pt x="323" y="65"/>
                    <a:pt x="328" y="61"/>
                  </a:cubicBezTo>
                  <a:cubicBezTo>
                    <a:pt x="345" y="51"/>
                    <a:pt x="347" y="30"/>
                    <a:pt x="332" y="17"/>
                  </a:cubicBezTo>
                  <a:cubicBezTo>
                    <a:pt x="317" y="5"/>
                    <a:pt x="295" y="0"/>
                    <a:pt x="275" y="0"/>
                  </a:cubicBezTo>
                  <a:cubicBezTo>
                    <a:pt x="255" y="0"/>
                    <a:pt x="234" y="5"/>
                    <a:pt x="219" y="17"/>
                  </a:cubicBezTo>
                  <a:cubicBezTo>
                    <a:pt x="203" y="30"/>
                    <a:pt x="205" y="51"/>
                    <a:pt x="222" y="61"/>
                  </a:cubicBezTo>
                  <a:cubicBezTo>
                    <a:pt x="227" y="65"/>
                    <a:pt x="233" y="67"/>
                    <a:pt x="239" y="71"/>
                  </a:cubicBezTo>
                  <a:cubicBezTo>
                    <a:pt x="248" y="78"/>
                    <a:pt x="248" y="87"/>
                    <a:pt x="248" y="98"/>
                  </a:cubicBezTo>
                  <a:cubicBezTo>
                    <a:pt x="248" y="103"/>
                    <a:pt x="243" y="107"/>
                    <a:pt x="239" y="109"/>
                  </a:cubicBezTo>
                  <a:cubicBezTo>
                    <a:pt x="19" y="109"/>
                    <a:pt x="19" y="109"/>
                    <a:pt x="19" y="109"/>
                  </a:cubicBezTo>
                  <a:cubicBezTo>
                    <a:pt x="8" y="109"/>
                    <a:pt x="0" y="120"/>
                    <a:pt x="5" y="130"/>
                  </a:cubicBezTo>
                  <a:cubicBezTo>
                    <a:pt x="18" y="157"/>
                    <a:pt x="32" y="183"/>
                    <a:pt x="50" y="208"/>
                  </a:cubicBezTo>
                  <a:cubicBezTo>
                    <a:pt x="170" y="381"/>
                    <a:pt x="338" y="493"/>
                    <a:pt x="525" y="579"/>
                  </a:cubicBezTo>
                  <a:cubicBezTo>
                    <a:pt x="525" y="579"/>
                    <a:pt x="525" y="579"/>
                    <a:pt x="525" y="579"/>
                  </a:cubicBezTo>
                  <a:cubicBezTo>
                    <a:pt x="534" y="583"/>
                    <a:pt x="544" y="576"/>
                    <a:pt x="544" y="567"/>
                  </a:cubicBezTo>
                  <a:cubicBezTo>
                    <a:pt x="544" y="399"/>
                    <a:pt x="544" y="399"/>
                    <a:pt x="544" y="399"/>
                  </a:cubicBezTo>
                  <a:cubicBezTo>
                    <a:pt x="534" y="413"/>
                    <a:pt x="518" y="420"/>
                    <a:pt x="502" y="42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903;p37"/>
            <p:cNvSpPr/>
            <p:nvPr/>
          </p:nvSpPr>
          <p:spPr>
            <a:xfrm>
              <a:off x="2966382" y="3253725"/>
              <a:ext cx="349261" cy="352241"/>
            </a:xfrm>
            <a:custGeom>
              <a:avLst/>
              <a:gdLst/>
              <a:ahLst/>
              <a:cxnLst/>
              <a:rect l="l" t="t" r="r" b="b"/>
              <a:pathLst>
                <a:path w="606" h="609" extrusionOk="0">
                  <a:moveTo>
                    <a:pt x="397" y="49"/>
                  </a:moveTo>
                  <a:cubicBezTo>
                    <a:pt x="262" y="0"/>
                    <a:pt x="137" y="39"/>
                    <a:pt x="19" y="109"/>
                  </a:cubicBezTo>
                  <a:cubicBezTo>
                    <a:pt x="17" y="110"/>
                    <a:pt x="15" y="111"/>
                    <a:pt x="13" y="112"/>
                  </a:cubicBezTo>
                  <a:cubicBezTo>
                    <a:pt x="5" y="116"/>
                    <a:pt x="0" y="124"/>
                    <a:pt x="0" y="132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11" y="225"/>
                    <a:pt x="26" y="217"/>
                    <a:pt x="43" y="217"/>
                  </a:cubicBezTo>
                  <a:cubicBezTo>
                    <a:pt x="59" y="217"/>
                    <a:pt x="74" y="225"/>
                    <a:pt x="85" y="237"/>
                  </a:cubicBezTo>
                  <a:cubicBezTo>
                    <a:pt x="100" y="256"/>
                    <a:pt x="108" y="282"/>
                    <a:pt x="108" y="311"/>
                  </a:cubicBezTo>
                  <a:cubicBezTo>
                    <a:pt x="108" y="340"/>
                    <a:pt x="100" y="366"/>
                    <a:pt x="85" y="385"/>
                  </a:cubicBezTo>
                  <a:cubicBezTo>
                    <a:pt x="74" y="398"/>
                    <a:pt x="59" y="405"/>
                    <a:pt x="43" y="405"/>
                  </a:cubicBezTo>
                  <a:cubicBezTo>
                    <a:pt x="26" y="405"/>
                    <a:pt x="11" y="397"/>
                    <a:pt x="0" y="384"/>
                  </a:cubicBezTo>
                  <a:cubicBezTo>
                    <a:pt x="0" y="485"/>
                    <a:pt x="0" y="485"/>
                    <a:pt x="0" y="485"/>
                  </a:cubicBezTo>
                  <a:cubicBezTo>
                    <a:pt x="0" y="493"/>
                    <a:pt x="7" y="500"/>
                    <a:pt x="15" y="500"/>
                  </a:cubicBezTo>
                  <a:cubicBezTo>
                    <a:pt x="216" y="500"/>
                    <a:pt x="216" y="500"/>
                    <a:pt x="216" y="500"/>
                  </a:cubicBezTo>
                  <a:cubicBezTo>
                    <a:pt x="221" y="502"/>
                    <a:pt x="225" y="505"/>
                    <a:pt x="225" y="511"/>
                  </a:cubicBezTo>
                  <a:cubicBezTo>
                    <a:pt x="226" y="521"/>
                    <a:pt x="226" y="531"/>
                    <a:pt x="216" y="538"/>
                  </a:cubicBezTo>
                  <a:cubicBezTo>
                    <a:pt x="211" y="541"/>
                    <a:pt x="205" y="544"/>
                    <a:pt x="199" y="547"/>
                  </a:cubicBezTo>
                  <a:cubicBezTo>
                    <a:pt x="183" y="558"/>
                    <a:pt x="181" y="579"/>
                    <a:pt x="196" y="592"/>
                  </a:cubicBezTo>
                  <a:cubicBezTo>
                    <a:pt x="211" y="604"/>
                    <a:pt x="233" y="609"/>
                    <a:pt x="252" y="609"/>
                  </a:cubicBezTo>
                  <a:cubicBezTo>
                    <a:pt x="272" y="609"/>
                    <a:pt x="294" y="604"/>
                    <a:pt x="309" y="592"/>
                  </a:cubicBezTo>
                  <a:cubicBezTo>
                    <a:pt x="324" y="579"/>
                    <a:pt x="322" y="558"/>
                    <a:pt x="306" y="547"/>
                  </a:cubicBezTo>
                  <a:cubicBezTo>
                    <a:pt x="300" y="544"/>
                    <a:pt x="294" y="541"/>
                    <a:pt x="289" y="538"/>
                  </a:cubicBezTo>
                  <a:cubicBezTo>
                    <a:pt x="279" y="531"/>
                    <a:pt x="279" y="521"/>
                    <a:pt x="279" y="511"/>
                  </a:cubicBezTo>
                  <a:cubicBezTo>
                    <a:pt x="280" y="505"/>
                    <a:pt x="284" y="502"/>
                    <a:pt x="289" y="500"/>
                  </a:cubicBezTo>
                  <a:cubicBezTo>
                    <a:pt x="547" y="500"/>
                    <a:pt x="547" y="500"/>
                    <a:pt x="547" y="500"/>
                  </a:cubicBezTo>
                  <a:cubicBezTo>
                    <a:pt x="554" y="500"/>
                    <a:pt x="559" y="496"/>
                    <a:pt x="561" y="490"/>
                  </a:cubicBezTo>
                  <a:cubicBezTo>
                    <a:pt x="574" y="451"/>
                    <a:pt x="583" y="411"/>
                    <a:pt x="588" y="368"/>
                  </a:cubicBezTo>
                  <a:cubicBezTo>
                    <a:pt x="606" y="217"/>
                    <a:pt x="540" y="101"/>
                    <a:pt x="397" y="4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1"/>
          <p:cNvSpPr txBox="1">
            <a:spLocks noGrp="1"/>
          </p:cNvSpPr>
          <p:nvPr>
            <p:ph type="ctrTitle"/>
          </p:nvPr>
        </p:nvSpPr>
        <p:spPr>
          <a:xfrm>
            <a:off x="-152401" y="5312229"/>
            <a:ext cx="8463280" cy="1227908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>Школа и РДШ:</a:t>
            </a:r>
            <a:br>
              <a:rPr lang="ru-RU" sz="3600" dirty="0" smtClean="0"/>
            </a:br>
            <a:r>
              <a:rPr lang="ru-RU" sz="3600" dirty="0" smtClean="0"/>
              <a:t>вместе, рядом, в одном направлении !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sz="4400" dirty="0" smtClean="0"/>
              <a:t/>
            </a:r>
            <a:br>
              <a:rPr lang="ru-RU" sz="4400" dirty="0" smtClean="0"/>
            </a:br>
            <a:endParaRPr sz="20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767" y="96944"/>
            <a:ext cx="4813662" cy="306435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0514" y="-446315"/>
            <a:ext cx="4119837" cy="3951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4947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87611" y="727465"/>
            <a:ext cx="7761600" cy="668473"/>
          </a:xfrm>
        </p:spPr>
        <p:txBody>
          <a:bodyPr/>
          <a:lstStyle/>
          <a:p>
            <a:r>
              <a:rPr lang="ru-RU" sz="2800" dirty="0" smtClean="0">
                <a:solidFill>
                  <a:srgbClr val="002060"/>
                </a:solidFill>
              </a:rPr>
              <a:t>            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>
                <a:solidFill>
                  <a:srgbClr val="002060"/>
                </a:solidFill>
              </a:rPr>
              <a:t/>
            </a:r>
            <a:br>
              <a:rPr lang="ru-RU" sz="2800" dirty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/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>
                <a:solidFill>
                  <a:srgbClr val="002060"/>
                </a:solidFill>
              </a:rPr>
              <a:t/>
            </a:r>
            <a:br>
              <a:rPr lang="ru-RU" sz="2800" dirty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/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> 2018г. –  вступление в РДШ</a:t>
            </a:r>
            <a:br>
              <a:rPr lang="ru-RU" sz="2800" dirty="0" smtClean="0">
                <a:solidFill>
                  <a:srgbClr val="002060"/>
                </a:solidFill>
              </a:rPr>
            </a:b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691200" y="3537958"/>
            <a:ext cx="7761600" cy="842041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" name="Номер слайда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</a:t>
            </a:fld>
            <a:endParaRPr lang="en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88945" y="1000703"/>
            <a:ext cx="5429375" cy="4066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4221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</a:t>
            </a:fld>
            <a:endParaRPr lang="en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38677034"/>
              </p:ext>
            </p:extLst>
          </p:nvPr>
        </p:nvGraphicFramePr>
        <p:xfrm>
          <a:off x="103414" y="207583"/>
          <a:ext cx="8937172" cy="4724400"/>
        </p:xfrm>
        <a:graphic>
          <a:graphicData uri="http://schemas.openxmlformats.org/drawingml/2006/table">
            <a:tbl>
              <a:tblPr firstRow="1" bandRow="1">
                <a:tableStyleId>{70DD82FD-2441-4E90-9012-C8EFC6DD58ED}</a:tableStyleId>
              </a:tblPr>
              <a:tblGrid>
                <a:gridCol w="4610100">
                  <a:extLst>
                    <a:ext uri="{9D8B030D-6E8A-4147-A177-3AD203B41FA5}">
                      <a16:colId xmlns:a16="http://schemas.microsoft.com/office/drawing/2014/main" val="3292316313"/>
                    </a:ext>
                  </a:extLst>
                </a:gridCol>
                <a:gridCol w="4327072">
                  <a:extLst>
                    <a:ext uri="{9D8B030D-6E8A-4147-A177-3AD203B41FA5}">
                      <a16:colId xmlns:a16="http://schemas.microsoft.com/office/drawing/2014/main" val="407193037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Цель воспитания в общеобразовательной организации </a:t>
                      </a:r>
                      <a:r>
                        <a:rPr lang="ru-RU" sz="1400" dirty="0" smtClean="0">
                          <a:solidFill>
                            <a:srgbClr val="C00000"/>
                          </a:solidFill>
                        </a:rPr>
                        <a:t>– личностное развитие </a:t>
                      </a:r>
                      <a:r>
                        <a:rPr lang="ru-RU" sz="1400" dirty="0" smtClean="0"/>
                        <a:t>школьников, проявляющееся: </a:t>
                      </a:r>
                      <a:endParaRPr lang="ru-RU" sz="14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                             Цели РДШ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314057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1) в усвоении ими знаний основных норм, которые общество выработало на основе этих ценностей (то есть, в усвоении ими социально значимых знаний);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содействие в совершенствовании государственной политики в области воспитания подрастающего поколения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5943320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400" dirty="0" smtClean="0"/>
                        <a:t>2) </a:t>
                      </a:r>
                      <a:r>
                        <a:rPr lang="ru-RU" sz="1400" dirty="0" smtClean="0">
                          <a:solidFill>
                            <a:srgbClr val="C00000"/>
                          </a:solidFill>
                        </a:rPr>
                        <a:t>в развитии их позитивных отношений к этим общественным ценностям </a:t>
                      </a:r>
                      <a:r>
                        <a:rPr lang="ru-RU" sz="1400" dirty="0" smtClean="0"/>
                        <a:t>(то есть в развитии их социально значимых отношений); </a:t>
                      </a:r>
                    </a:p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rgbClr val="C00000"/>
                          </a:solidFill>
                        </a:rPr>
                        <a:t>содействие формированию личности </a:t>
                      </a:r>
                      <a:r>
                        <a:rPr lang="ru-RU" sz="1400" dirty="0" smtClean="0"/>
                        <a:t>на основе присущей российскому обществу системы ценностей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6550297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400" dirty="0" smtClean="0"/>
                        <a:t>3) в приобретении ими соответствующего этим ценностям </a:t>
                      </a:r>
                      <a:r>
                        <a:rPr lang="ru-RU" sz="1400" dirty="0" smtClean="0">
                          <a:solidFill>
                            <a:srgbClr val="C00000"/>
                          </a:solidFill>
                        </a:rPr>
                        <a:t>опыта поведения, опыта применения сформированных знаний </a:t>
                      </a:r>
                      <a:r>
                        <a:rPr lang="ru-RU" sz="1400" dirty="0" smtClean="0"/>
                        <a:t>и отношений на практике (то есть в приобретении ими опыта осуществления социально значимых дел).</a:t>
                      </a:r>
                    </a:p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400" dirty="0" smtClean="0">
                          <a:solidFill>
                            <a:srgbClr val="C00000"/>
                          </a:solidFill>
                        </a:rPr>
                        <a:t>создание условий для самопознания, саморазвития и самореализации</a:t>
                      </a:r>
                      <a:r>
                        <a:rPr lang="ru-RU" sz="1400" dirty="0" smtClean="0"/>
                        <a:t> подрастающего поколения согласно возрастным потребностям и интересам; 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6269216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400" dirty="0" smtClean="0">
                          <a:solidFill>
                            <a:srgbClr val="C00000"/>
                          </a:solidFill>
                        </a:rPr>
                        <a:t>становление гражданской позиции подрастающего поколения </a:t>
                      </a:r>
                      <a:r>
                        <a:rPr lang="ru-RU" sz="1400" dirty="0" smtClean="0"/>
                        <a:t>путем коллективного взаимодействия на благо России</a:t>
                      </a:r>
                    </a:p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13399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4726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</a:t>
            </a:fld>
            <a:endParaRPr lang="en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9898129"/>
              </p:ext>
            </p:extLst>
          </p:nvPr>
        </p:nvGraphicFramePr>
        <p:xfrm>
          <a:off x="130629" y="0"/>
          <a:ext cx="8817428" cy="4734560"/>
        </p:xfrm>
        <a:graphic>
          <a:graphicData uri="http://schemas.openxmlformats.org/drawingml/2006/table">
            <a:tbl>
              <a:tblPr firstRow="1" bandRow="1">
                <a:tableStyleId>{70DD82FD-2441-4E90-9012-C8EFC6DD58ED}</a:tableStyleId>
              </a:tblPr>
              <a:tblGrid>
                <a:gridCol w="6122910">
                  <a:extLst>
                    <a:ext uri="{9D8B030D-6E8A-4147-A177-3AD203B41FA5}">
                      <a16:colId xmlns:a16="http://schemas.microsoft.com/office/drawing/2014/main" val="1278263832"/>
                    </a:ext>
                  </a:extLst>
                </a:gridCol>
                <a:gridCol w="2694518">
                  <a:extLst>
                    <a:ext uri="{9D8B030D-6E8A-4147-A177-3AD203B41FA5}">
                      <a16:colId xmlns:a16="http://schemas.microsoft.com/office/drawing/2014/main" val="410704895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/>
                        <a:t>Основные</a:t>
                      </a:r>
                      <a:r>
                        <a:rPr lang="ru-RU" sz="1800" baseline="0" dirty="0" smtClean="0"/>
                        <a:t> идеи школьной системы воспитания</a:t>
                      </a:r>
                      <a:endParaRPr lang="ru-RU" sz="1800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/>
                        <a:t>Принципы</a:t>
                      </a:r>
                      <a:r>
                        <a:rPr lang="ru-RU" baseline="0" dirty="0" smtClean="0"/>
                        <a:t> деятельности РДШ</a:t>
                      </a:r>
                      <a:endParaRPr lang="ru-RU" dirty="0"/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08640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400" dirty="0" smtClean="0"/>
                        <a:t>- неукоснительное соблюдение законности и прав семьи и ребенка, </a:t>
                      </a:r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 smtClean="0"/>
                        <a:t>самоуправление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81718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400" dirty="0" smtClean="0"/>
                        <a:t>- ориентир на создание в образовательной организации психологически комфортной среды для каждого ребенка и взрослого, без которой невозможно конструктивное взаимодействие школьников и педагогов; </a:t>
                      </a:r>
                    </a:p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400" dirty="0" smtClean="0"/>
                        <a:t>добровольность 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334935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400" dirty="0" smtClean="0"/>
                        <a:t>- реализация процесса воспитания главным образом через создание в школе детско-взрослых общностей, которые бы объединяли детей и педагогов яркими и содержательными событиями, общими позитивными эмоциями и доверительными отношениями друг к другу; </a:t>
                      </a:r>
                    </a:p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400" dirty="0" smtClean="0"/>
                        <a:t>равноправие 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029595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400" dirty="0" smtClean="0"/>
                        <a:t>- организация основных совместных дел школьников и педагогов как предмета совместной заботы и взрослых, и детей; </a:t>
                      </a:r>
                    </a:p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400" dirty="0" smtClean="0"/>
                        <a:t>законность</a:t>
                      </a:r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4991698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400" dirty="0" smtClean="0"/>
                        <a:t>- системность, целесообразность и </a:t>
                      </a:r>
                      <a:r>
                        <a:rPr lang="ru-RU" sz="1400" dirty="0" err="1" smtClean="0"/>
                        <a:t>нешаблонность</a:t>
                      </a:r>
                      <a:r>
                        <a:rPr lang="ru-RU" sz="1400" dirty="0" smtClean="0"/>
                        <a:t> воспитания как условия его  эффективности</a:t>
                      </a:r>
                    </a:p>
                    <a:p>
                      <a:endParaRPr lang="ru-RU" sz="1400" dirty="0" smtClean="0"/>
                    </a:p>
                    <a:p>
                      <a:endParaRPr lang="ru-RU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ru-RU" sz="1400" dirty="0" smtClean="0"/>
                        <a:t>гласность</a:t>
                      </a:r>
                    </a:p>
                    <a:p>
                      <a:pPr algn="ctr"/>
                      <a:endParaRPr lang="ru-RU" sz="14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425328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2294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6"/>
          <p:cNvSpPr txBox="1">
            <a:spLocks noGrp="1"/>
          </p:cNvSpPr>
          <p:nvPr>
            <p:ph type="title"/>
          </p:nvPr>
        </p:nvSpPr>
        <p:spPr>
          <a:xfrm>
            <a:off x="691200" y="152399"/>
            <a:ext cx="7761600" cy="762001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 Личностное развитие</a:t>
            </a:r>
            <a:endParaRPr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66897" y="810841"/>
            <a:ext cx="6210206" cy="3970060"/>
          </a:xfrm>
          <a:prstGeom prst="rect">
            <a:avLst/>
          </a:prstGeom>
        </p:spPr>
      </p:pic>
      <p:sp>
        <p:nvSpPr>
          <p:cNvPr id="100" name="Google Shape;100;p16"/>
          <p:cNvSpPr txBox="1">
            <a:spLocks noGrp="1"/>
          </p:cNvSpPr>
          <p:nvPr>
            <p:ph type="body" idx="1"/>
          </p:nvPr>
        </p:nvSpPr>
        <p:spPr>
          <a:xfrm>
            <a:off x="691199" y="3174234"/>
            <a:ext cx="8353048" cy="1205766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76200" lvl="0" indent="0" algn="l" rtl="0">
              <a:spcBef>
                <a:spcPts val="600"/>
              </a:spcBef>
              <a:spcAft>
                <a:spcPts val="0"/>
              </a:spcAft>
              <a:buSzPts val="2400"/>
              <a:buNone/>
            </a:pPr>
            <a:endParaRPr dirty="0"/>
          </a:p>
        </p:txBody>
      </p:sp>
      <p:sp>
        <p:nvSpPr>
          <p:cNvPr id="101" name="Google Shape;101;p16"/>
          <p:cNvSpPr txBox="1">
            <a:spLocks noGrp="1"/>
          </p:cNvSpPr>
          <p:nvPr>
            <p:ph type="sldNum" idx="12"/>
          </p:nvPr>
        </p:nvSpPr>
        <p:spPr>
          <a:xfrm>
            <a:off x="8556775" y="4758433"/>
            <a:ext cx="548700" cy="30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6</a:t>
            </a:fld>
            <a:endParaRPr/>
          </a:p>
        </p:txBody>
      </p:sp>
      <p:grpSp>
        <p:nvGrpSpPr>
          <p:cNvPr id="5" name="Google Shape;578;p36"/>
          <p:cNvGrpSpPr/>
          <p:nvPr/>
        </p:nvGrpSpPr>
        <p:grpSpPr>
          <a:xfrm>
            <a:off x="154161" y="2288812"/>
            <a:ext cx="501485" cy="457588"/>
            <a:chOff x="570875" y="4322250"/>
            <a:chExt cx="443300" cy="443325"/>
          </a:xfrm>
        </p:grpSpPr>
        <p:sp>
          <p:nvSpPr>
            <p:cNvPr id="6" name="Google Shape;579;p36"/>
            <p:cNvSpPr/>
            <p:nvPr/>
          </p:nvSpPr>
          <p:spPr>
            <a:xfrm>
              <a:off x="570875" y="4322250"/>
              <a:ext cx="443300" cy="443325"/>
            </a:xfrm>
            <a:custGeom>
              <a:avLst/>
              <a:gdLst/>
              <a:ahLst/>
              <a:cxnLst/>
              <a:rect l="l" t="t" r="r" b="b"/>
              <a:pathLst>
                <a:path w="17732" h="17733" extrusionOk="0">
                  <a:moveTo>
                    <a:pt x="13091" y="2712"/>
                  </a:moveTo>
                  <a:lnTo>
                    <a:pt x="13286" y="2736"/>
                  </a:lnTo>
                  <a:lnTo>
                    <a:pt x="13506" y="2785"/>
                  </a:lnTo>
                  <a:lnTo>
                    <a:pt x="13702" y="2858"/>
                  </a:lnTo>
                  <a:lnTo>
                    <a:pt x="13873" y="2956"/>
                  </a:lnTo>
                  <a:lnTo>
                    <a:pt x="14068" y="3054"/>
                  </a:lnTo>
                  <a:lnTo>
                    <a:pt x="14239" y="3176"/>
                  </a:lnTo>
                  <a:lnTo>
                    <a:pt x="14410" y="3323"/>
                  </a:lnTo>
                  <a:lnTo>
                    <a:pt x="14556" y="3493"/>
                  </a:lnTo>
                  <a:lnTo>
                    <a:pt x="14679" y="3664"/>
                  </a:lnTo>
                  <a:lnTo>
                    <a:pt x="14776" y="3860"/>
                  </a:lnTo>
                  <a:lnTo>
                    <a:pt x="14874" y="4031"/>
                  </a:lnTo>
                  <a:lnTo>
                    <a:pt x="14947" y="4226"/>
                  </a:lnTo>
                  <a:lnTo>
                    <a:pt x="14996" y="4446"/>
                  </a:lnTo>
                  <a:lnTo>
                    <a:pt x="15021" y="4641"/>
                  </a:lnTo>
                  <a:lnTo>
                    <a:pt x="15021" y="4861"/>
                  </a:lnTo>
                  <a:lnTo>
                    <a:pt x="15021" y="5057"/>
                  </a:lnTo>
                  <a:lnTo>
                    <a:pt x="14996" y="5252"/>
                  </a:lnTo>
                  <a:lnTo>
                    <a:pt x="14947" y="5472"/>
                  </a:lnTo>
                  <a:lnTo>
                    <a:pt x="14874" y="5667"/>
                  </a:lnTo>
                  <a:lnTo>
                    <a:pt x="14776" y="5838"/>
                  </a:lnTo>
                  <a:lnTo>
                    <a:pt x="14679" y="6033"/>
                  </a:lnTo>
                  <a:lnTo>
                    <a:pt x="14556" y="6204"/>
                  </a:lnTo>
                  <a:lnTo>
                    <a:pt x="14410" y="6375"/>
                  </a:lnTo>
                  <a:lnTo>
                    <a:pt x="13433" y="7328"/>
                  </a:lnTo>
                  <a:lnTo>
                    <a:pt x="13311" y="7426"/>
                  </a:lnTo>
                  <a:lnTo>
                    <a:pt x="13189" y="7499"/>
                  </a:lnTo>
                  <a:lnTo>
                    <a:pt x="13042" y="7548"/>
                  </a:lnTo>
                  <a:lnTo>
                    <a:pt x="12871" y="7572"/>
                  </a:lnTo>
                  <a:lnTo>
                    <a:pt x="12725" y="7548"/>
                  </a:lnTo>
                  <a:lnTo>
                    <a:pt x="12578" y="7499"/>
                  </a:lnTo>
                  <a:lnTo>
                    <a:pt x="12456" y="7426"/>
                  </a:lnTo>
                  <a:lnTo>
                    <a:pt x="12334" y="7328"/>
                  </a:lnTo>
                  <a:lnTo>
                    <a:pt x="10405" y="5398"/>
                  </a:lnTo>
                  <a:lnTo>
                    <a:pt x="10307" y="5276"/>
                  </a:lnTo>
                  <a:lnTo>
                    <a:pt x="10234" y="5154"/>
                  </a:lnTo>
                  <a:lnTo>
                    <a:pt x="10185" y="5008"/>
                  </a:lnTo>
                  <a:lnTo>
                    <a:pt x="10160" y="4861"/>
                  </a:lnTo>
                  <a:lnTo>
                    <a:pt x="10185" y="4690"/>
                  </a:lnTo>
                  <a:lnTo>
                    <a:pt x="10234" y="4544"/>
                  </a:lnTo>
                  <a:lnTo>
                    <a:pt x="10307" y="4422"/>
                  </a:lnTo>
                  <a:lnTo>
                    <a:pt x="10405" y="4299"/>
                  </a:lnTo>
                  <a:lnTo>
                    <a:pt x="11357" y="3323"/>
                  </a:lnTo>
                  <a:lnTo>
                    <a:pt x="11528" y="3176"/>
                  </a:lnTo>
                  <a:lnTo>
                    <a:pt x="11699" y="3054"/>
                  </a:lnTo>
                  <a:lnTo>
                    <a:pt x="11894" y="2956"/>
                  </a:lnTo>
                  <a:lnTo>
                    <a:pt x="12065" y="2858"/>
                  </a:lnTo>
                  <a:lnTo>
                    <a:pt x="12261" y="2785"/>
                  </a:lnTo>
                  <a:lnTo>
                    <a:pt x="12481" y="2736"/>
                  </a:lnTo>
                  <a:lnTo>
                    <a:pt x="12676" y="2712"/>
                  </a:lnTo>
                  <a:close/>
                  <a:moveTo>
                    <a:pt x="8377" y="8867"/>
                  </a:moveTo>
                  <a:lnTo>
                    <a:pt x="8475" y="8891"/>
                  </a:lnTo>
                  <a:lnTo>
                    <a:pt x="8548" y="8915"/>
                  </a:lnTo>
                  <a:lnTo>
                    <a:pt x="8646" y="8964"/>
                  </a:lnTo>
                  <a:lnTo>
                    <a:pt x="8719" y="9013"/>
                  </a:lnTo>
                  <a:lnTo>
                    <a:pt x="8768" y="9086"/>
                  </a:lnTo>
                  <a:lnTo>
                    <a:pt x="8817" y="9184"/>
                  </a:lnTo>
                  <a:lnTo>
                    <a:pt x="8841" y="9257"/>
                  </a:lnTo>
                  <a:lnTo>
                    <a:pt x="8866" y="9355"/>
                  </a:lnTo>
                  <a:lnTo>
                    <a:pt x="8841" y="9453"/>
                  </a:lnTo>
                  <a:lnTo>
                    <a:pt x="8817" y="9550"/>
                  </a:lnTo>
                  <a:lnTo>
                    <a:pt x="8768" y="9624"/>
                  </a:lnTo>
                  <a:lnTo>
                    <a:pt x="8719" y="9697"/>
                  </a:lnTo>
                  <a:lnTo>
                    <a:pt x="6179" y="12237"/>
                  </a:lnTo>
                  <a:lnTo>
                    <a:pt x="6106" y="12310"/>
                  </a:lnTo>
                  <a:lnTo>
                    <a:pt x="6033" y="12359"/>
                  </a:lnTo>
                  <a:lnTo>
                    <a:pt x="5935" y="12383"/>
                  </a:lnTo>
                  <a:lnTo>
                    <a:pt x="5740" y="12383"/>
                  </a:lnTo>
                  <a:lnTo>
                    <a:pt x="5642" y="12359"/>
                  </a:lnTo>
                  <a:lnTo>
                    <a:pt x="5569" y="12310"/>
                  </a:lnTo>
                  <a:lnTo>
                    <a:pt x="5496" y="12237"/>
                  </a:lnTo>
                  <a:lnTo>
                    <a:pt x="5422" y="12164"/>
                  </a:lnTo>
                  <a:lnTo>
                    <a:pt x="5373" y="12090"/>
                  </a:lnTo>
                  <a:lnTo>
                    <a:pt x="5349" y="11993"/>
                  </a:lnTo>
                  <a:lnTo>
                    <a:pt x="5349" y="11895"/>
                  </a:lnTo>
                  <a:lnTo>
                    <a:pt x="5349" y="11797"/>
                  </a:lnTo>
                  <a:lnTo>
                    <a:pt x="5373" y="11700"/>
                  </a:lnTo>
                  <a:lnTo>
                    <a:pt x="5422" y="11626"/>
                  </a:lnTo>
                  <a:lnTo>
                    <a:pt x="5496" y="11553"/>
                  </a:lnTo>
                  <a:lnTo>
                    <a:pt x="8036" y="9013"/>
                  </a:lnTo>
                  <a:lnTo>
                    <a:pt x="8109" y="8964"/>
                  </a:lnTo>
                  <a:lnTo>
                    <a:pt x="8182" y="8915"/>
                  </a:lnTo>
                  <a:lnTo>
                    <a:pt x="8280" y="8891"/>
                  </a:lnTo>
                  <a:lnTo>
                    <a:pt x="8377" y="8867"/>
                  </a:lnTo>
                  <a:close/>
                  <a:moveTo>
                    <a:pt x="14825" y="1"/>
                  </a:moveTo>
                  <a:lnTo>
                    <a:pt x="14288" y="25"/>
                  </a:lnTo>
                  <a:lnTo>
                    <a:pt x="13751" y="50"/>
                  </a:lnTo>
                  <a:lnTo>
                    <a:pt x="13213" y="123"/>
                  </a:lnTo>
                  <a:lnTo>
                    <a:pt x="12676" y="245"/>
                  </a:lnTo>
                  <a:lnTo>
                    <a:pt x="12163" y="367"/>
                  </a:lnTo>
                  <a:lnTo>
                    <a:pt x="11675" y="538"/>
                  </a:lnTo>
                  <a:lnTo>
                    <a:pt x="11235" y="758"/>
                  </a:lnTo>
                  <a:lnTo>
                    <a:pt x="11015" y="856"/>
                  </a:lnTo>
                  <a:lnTo>
                    <a:pt x="10844" y="1002"/>
                  </a:lnTo>
                  <a:lnTo>
                    <a:pt x="10649" y="1124"/>
                  </a:lnTo>
                  <a:lnTo>
                    <a:pt x="10502" y="1271"/>
                  </a:lnTo>
                  <a:lnTo>
                    <a:pt x="5544" y="6229"/>
                  </a:lnTo>
                  <a:lnTo>
                    <a:pt x="391" y="6229"/>
                  </a:lnTo>
                  <a:lnTo>
                    <a:pt x="245" y="6253"/>
                  </a:lnTo>
                  <a:lnTo>
                    <a:pt x="147" y="6278"/>
                  </a:lnTo>
                  <a:lnTo>
                    <a:pt x="49" y="6327"/>
                  </a:lnTo>
                  <a:lnTo>
                    <a:pt x="0" y="6400"/>
                  </a:lnTo>
                  <a:lnTo>
                    <a:pt x="0" y="6473"/>
                  </a:lnTo>
                  <a:lnTo>
                    <a:pt x="25" y="6571"/>
                  </a:lnTo>
                  <a:lnTo>
                    <a:pt x="74" y="6668"/>
                  </a:lnTo>
                  <a:lnTo>
                    <a:pt x="171" y="6791"/>
                  </a:lnTo>
                  <a:lnTo>
                    <a:pt x="2589" y="9184"/>
                  </a:lnTo>
                  <a:lnTo>
                    <a:pt x="2272" y="9502"/>
                  </a:lnTo>
                  <a:lnTo>
                    <a:pt x="953" y="9746"/>
                  </a:lnTo>
                  <a:lnTo>
                    <a:pt x="806" y="9795"/>
                  </a:lnTo>
                  <a:lnTo>
                    <a:pt x="684" y="9843"/>
                  </a:lnTo>
                  <a:lnTo>
                    <a:pt x="611" y="9941"/>
                  </a:lnTo>
                  <a:lnTo>
                    <a:pt x="562" y="10014"/>
                  </a:lnTo>
                  <a:lnTo>
                    <a:pt x="562" y="10112"/>
                  </a:lnTo>
                  <a:lnTo>
                    <a:pt x="586" y="10234"/>
                  </a:lnTo>
                  <a:lnTo>
                    <a:pt x="635" y="10332"/>
                  </a:lnTo>
                  <a:lnTo>
                    <a:pt x="733" y="10454"/>
                  </a:lnTo>
                  <a:lnTo>
                    <a:pt x="7278" y="16999"/>
                  </a:lnTo>
                  <a:lnTo>
                    <a:pt x="7401" y="17097"/>
                  </a:lnTo>
                  <a:lnTo>
                    <a:pt x="7498" y="17146"/>
                  </a:lnTo>
                  <a:lnTo>
                    <a:pt x="7620" y="17170"/>
                  </a:lnTo>
                  <a:lnTo>
                    <a:pt x="7718" y="17170"/>
                  </a:lnTo>
                  <a:lnTo>
                    <a:pt x="7791" y="17122"/>
                  </a:lnTo>
                  <a:lnTo>
                    <a:pt x="7889" y="17048"/>
                  </a:lnTo>
                  <a:lnTo>
                    <a:pt x="7938" y="16926"/>
                  </a:lnTo>
                  <a:lnTo>
                    <a:pt x="7987" y="16780"/>
                  </a:lnTo>
                  <a:lnTo>
                    <a:pt x="8231" y="15461"/>
                  </a:lnTo>
                  <a:lnTo>
                    <a:pt x="8548" y="15143"/>
                  </a:lnTo>
                  <a:lnTo>
                    <a:pt x="10942" y="17561"/>
                  </a:lnTo>
                  <a:lnTo>
                    <a:pt x="11064" y="17659"/>
                  </a:lnTo>
                  <a:lnTo>
                    <a:pt x="11162" y="17708"/>
                  </a:lnTo>
                  <a:lnTo>
                    <a:pt x="11259" y="17732"/>
                  </a:lnTo>
                  <a:lnTo>
                    <a:pt x="11333" y="17732"/>
                  </a:lnTo>
                  <a:lnTo>
                    <a:pt x="11406" y="17683"/>
                  </a:lnTo>
                  <a:lnTo>
                    <a:pt x="11455" y="17586"/>
                  </a:lnTo>
                  <a:lnTo>
                    <a:pt x="11479" y="17488"/>
                  </a:lnTo>
                  <a:lnTo>
                    <a:pt x="11504" y="17341"/>
                  </a:lnTo>
                  <a:lnTo>
                    <a:pt x="11504" y="12188"/>
                  </a:lnTo>
                  <a:lnTo>
                    <a:pt x="16461" y="7230"/>
                  </a:lnTo>
                  <a:lnTo>
                    <a:pt x="16608" y="7084"/>
                  </a:lnTo>
                  <a:lnTo>
                    <a:pt x="16730" y="6888"/>
                  </a:lnTo>
                  <a:lnTo>
                    <a:pt x="16877" y="6693"/>
                  </a:lnTo>
                  <a:lnTo>
                    <a:pt x="16974" y="6498"/>
                  </a:lnTo>
                  <a:lnTo>
                    <a:pt x="17194" y="6058"/>
                  </a:lnTo>
                  <a:lnTo>
                    <a:pt x="17365" y="5569"/>
                  </a:lnTo>
                  <a:lnTo>
                    <a:pt x="17487" y="5057"/>
                  </a:lnTo>
                  <a:lnTo>
                    <a:pt x="17609" y="4519"/>
                  </a:lnTo>
                  <a:lnTo>
                    <a:pt x="17683" y="3982"/>
                  </a:lnTo>
                  <a:lnTo>
                    <a:pt x="17707" y="3445"/>
                  </a:lnTo>
                  <a:lnTo>
                    <a:pt x="17731" y="2907"/>
                  </a:lnTo>
                  <a:lnTo>
                    <a:pt x="17731" y="2419"/>
                  </a:lnTo>
                  <a:lnTo>
                    <a:pt x="17707" y="1955"/>
                  </a:lnTo>
                  <a:lnTo>
                    <a:pt x="17658" y="1515"/>
                  </a:lnTo>
                  <a:lnTo>
                    <a:pt x="17585" y="1149"/>
                  </a:lnTo>
                  <a:lnTo>
                    <a:pt x="17512" y="831"/>
                  </a:lnTo>
                  <a:lnTo>
                    <a:pt x="17414" y="587"/>
                  </a:lnTo>
                  <a:lnTo>
                    <a:pt x="17341" y="489"/>
                  </a:lnTo>
                  <a:lnTo>
                    <a:pt x="17292" y="441"/>
                  </a:lnTo>
                  <a:lnTo>
                    <a:pt x="17243" y="392"/>
                  </a:lnTo>
                  <a:lnTo>
                    <a:pt x="17145" y="318"/>
                  </a:lnTo>
                  <a:lnTo>
                    <a:pt x="16901" y="221"/>
                  </a:lnTo>
                  <a:lnTo>
                    <a:pt x="16584" y="148"/>
                  </a:lnTo>
                  <a:lnTo>
                    <a:pt x="16217" y="74"/>
                  </a:lnTo>
                  <a:lnTo>
                    <a:pt x="15778" y="25"/>
                  </a:lnTo>
                  <a:lnTo>
                    <a:pt x="1531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580;p36"/>
            <p:cNvSpPr/>
            <p:nvPr/>
          </p:nvSpPr>
          <p:spPr>
            <a:xfrm>
              <a:off x="597725" y="4665400"/>
              <a:ext cx="73300" cy="73300"/>
            </a:xfrm>
            <a:custGeom>
              <a:avLst/>
              <a:gdLst/>
              <a:ahLst/>
              <a:cxnLst/>
              <a:rect l="l" t="t" r="r" b="b"/>
              <a:pathLst>
                <a:path w="2932" h="2932" extrusionOk="0">
                  <a:moveTo>
                    <a:pt x="2028" y="1"/>
                  </a:moveTo>
                  <a:lnTo>
                    <a:pt x="1857" y="25"/>
                  </a:lnTo>
                  <a:lnTo>
                    <a:pt x="1686" y="74"/>
                  </a:lnTo>
                  <a:lnTo>
                    <a:pt x="1515" y="147"/>
                  </a:lnTo>
                  <a:lnTo>
                    <a:pt x="1369" y="269"/>
                  </a:lnTo>
                  <a:lnTo>
                    <a:pt x="1222" y="489"/>
                  </a:lnTo>
                  <a:lnTo>
                    <a:pt x="1002" y="831"/>
                  </a:lnTo>
                  <a:lnTo>
                    <a:pt x="563" y="1735"/>
                  </a:lnTo>
                  <a:lnTo>
                    <a:pt x="172" y="2565"/>
                  </a:lnTo>
                  <a:lnTo>
                    <a:pt x="1" y="2932"/>
                  </a:lnTo>
                  <a:lnTo>
                    <a:pt x="1" y="2932"/>
                  </a:lnTo>
                  <a:lnTo>
                    <a:pt x="367" y="2761"/>
                  </a:lnTo>
                  <a:lnTo>
                    <a:pt x="1198" y="2370"/>
                  </a:lnTo>
                  <a:lnTo>
                    <a:pt x="2101" y="1930"/>
                  </a:lnTo>
                  <a:lnTo>
                    <a:pt x="2443" y="1710"/>
                  </a:lnTo>
                  <a:lnTo>
                    <a:pt x="2663" y="1564"/>
                  </a:lnTo>
                  <a:lnTo>
                    <a:pt x="2785" y="1417"/>
                  </a:lnTo>
                  <a:lnTo>
                    <a:pt x="2858" y="1246"/>
                  </a:lnTo>
                  <a:lnTo>
                    <a:pt x="2907" y="1075"/>
                  </a:lnTo>
                  <a:lnTo>
                    <a:pt x="2932" y="904"/>
                  </a:lnTo>
                  <a:lnTo>
                    <a:pt x="2907" y="733"/>
                  </a:lnTo>
                  <a:lnTo>
                    <a:pt x="2858" y="562"/>
                  </a:lnTo>
                  <a:lnTo>
                    <a:pt x="2785" y="416"/>
                  </a:lnTo>
                  <a:lnTo>
                    <a:pt x="2663" y="269"/>
                  </a:lnTo>
                  <a:lnTo>
                    <a:pt x="2517" y="147"/>
                  </a:lnTo>
                  <a:lnTo>
                    <a:pt x="2370" y="74"/>
                  </a:lnTo>
                  <a:lnTo>
                    <a:pt x="2199" y="25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581;p36"/>
            <p:cNvSpPr/>
            <p:nvPr/>
          </p:nvSpPr>
          <p:spPr>
            <a:xfrm>
              <a:off x="654525" y="4708150"/>
              <a:ext cx="47025" cy="47025"/>
            </a:xfrm>
            <a:custGeom>
              <a:avLst/>
              <a:gdLst/>
              <a:ahLst/>
              <a:cxnLst/>
              <a:rect l="l" t="t" r="r" b="b"/>
              <a:pathLst>
                <a:path w="1881" h="1881" extrusionOk="0">
                  <a:moveTo>
                    <a:pt x="1124" y="0"/>
                  </a:moveTo>
                  <a:lnTo>
                    <a:pt x="977" y="25"/>
                  </a:lnTo>
                  <a:lnTo>
                    <a:pt x="831" y="74"/>
                  </a:lnTo>
                  <a:lnTo>
                    <a:pt x="709" y="147"/>
                  </a:lnTo>
                  <a:lnTo>
                    <a:pt x="586" y="245"/>
                  </a:lnTo>
                  <a:lnTo>
                    <a:pt x="464" y="391"/>
                  </a:lnTo>
                  <a:lnTo>
                    <a:pt x="367" y="611"/>
                  </a:lnTo>
                  <a:lnTo>
                    <a:pt x="269" y="880"/>
                  </a:lnTo>
                  <a:lnTo>
                    <a:pt x="171" y="1173"/>
                  </a:lnTo>
                  <a:lnTo>
                    <a:pt x="49" y="1686"/>
                  </a:lnTo>
                  <a:lnTo>
                    <a:pt x="0" y="1881"/>
                  </a:lnTo>
                  <a:lnTo>
                    <a:pt x="0" y="1881"/>
                  </a:lnTo>
                  <a:lnTo>
                    <a:pt x="220" y="1857"/>
                  </a:lnTo>
                  <a:lnTo>
                    <a:pt x="733" y="1710"/>
                  </a:lnTo>
                  <a:lnTo>
                    <a:pt x="1002" y="1637"/>
                  </a:lnTo>
                  <a:lnTo>
                    <a:pt x="1270" y="1539"/>
                  </a:lnTo>
                  <a:lnTo>
                    <a:pt x="1515" y="1417"/>
                  </a:lnTo>
                  <a:lnTo>
                    <a:pt x="1661" y="1319"/>
                  </a:lnTo>
                  <a:lnTo>
                    <a:pt x="1759" y="1197"/>
                  </a:lnTo>
                  <a:lnTo>
                    <a:pt x="1832" y="1051"/>
                  </a:lnTo>
                  <a:lnTo>
                    <a:pt x="1881" y="928"/>
                  </a:lnTo>
                  <a:lnTo>
                    <a:pt x="1881" y="782"/>
                  </a:lnTo>
                  <a:lnTo>
                    <a:pt x="1881" y="635"/>
                  </a:lnTo>
                  <a:lnTo>
                    <a:pt x="1832" y="489"/>
                  </a:lnTo>
                  <a:lnTo>
                    <a:pt x="1759" y="367"/>
                  </a:lnTo>
                  <a:lnTo>
                    <a:pt x="1661" y="245"/>
                  </a:lnTo>
                  <a:lnTo>
                    <a:pt x="1539" y="147"/>
                  </a:lnTo>
                  <a:lnTo>
                    <a:pt x="1417" y="74"/>
                  </a:lnTo>
                  <a:lnTo>
                    <a:pt x="1270" y="25"/>
                  </a:lnTo>
                  <a:lnTo>
                    <a:pt x="112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582;p36"/>
            <p:cNvSpPr/>
            <p:nvPr/>
          </p:nvSpPr>
          <p:spPr>
            <a:xfrm>
              <a:off x="581250" y="4634875"/>
              <a:ext cx="47050" cy="47050"/>
            </a:xfrm>
            <a:custGeom>
              <a:avLst/>
              <a:gdLst/>
              <a:ahLst/>
              <a:cxnLst/>
              <a:rect l="l" t="t" r="r" b="b"/>
              <a:pathLst>
                <a:path w="1882" h="1882" extrusionOk="0">
                  <a:moveTo>
                    <a:pt x="953" y="1"/>
                  </a:moveTo>
                  <a:lnTo>
                    <a:pt x="831" y="49"/>
                  </a:lnTo>
                  <a:lnTo>
                    <a:pt x="684" y="123"/>
                  </a:lnTo>
                  <a:lnTo>
                    <a:pt x="562" y="220"/>
                  </a:lnTo>
                  <a:lnTo>
                    <a:pt x="465" y="367"/>
                  </a:lnTo>
                  <a:lnTo>
                    <a:pt x="342" y="611"/>
                  </a:lnTo>
                  <a:lnTo>
                    <a:pt x="245" y="880"/>
                  </a:lnTo>
                  <a:lnTo>
                    <a:pt x="171" y="1148"/>
                  </a:lnTo>
                  <a:lnTo>
                    <a:pt x="25" y="1661"/>
                  </a:lnTo>
                  <a:lnTo>
                    <a:pt x="1" y="1881"/>
                  </a:lnTo>
                  <a:lnTo>
                    <a:pt x="196" y="1832"/>
                  </a:lnTo>
                  <a:lnTo>
                    <a:pt x="709" y="1710"/>
                  </a:lnTo>
                  <a:lnTo>
                    <a:pt x="1002" y="1613"/>
                  </a:lnTo>
                  <a:lnTo>
                    <a:pt x="1271" y="1515"/>
                  </a:lnTo>
                  <a:lnTo>
                    <a:pt x="1490" y="1417"/>
                  </a:lnTo>
                  <a:lnTo>
                    <a:pt x="1637" y="1295"/>
                  </a:lnTo>
                  <a:lnTo>
                    <a:pt x="1735" y="1173"/>
                  </a:lnTo>
                  <a:lnTo>
                    <a:pt x="1808" y="1051"/>
                  </a:lnTo>
                  <a:lnTo>
                    <a:pt x="1857" y="904"/>
                  </a:lnTo>
                  <a:lnTo>
                    <a:pt x="1881" y="758"/>
                  </a:lnTo>
                  <a:lnTo>
                    <a:pt x="1857" y="611"/>
                  </a:lnTo>
                  <a:lnTo>
                    <a:pt x="1808" y="465"/>
                  </a:lnTo>
                  <a:lnTo>
                    <a:pt x="1735" y="343"/>
                  </a:lnTo>
                  <a:lnTo>
                    <a:pt x="1637" y="220"/>
                  </a:lnTo>
                  <a:lnTo>
                    <a:pt x="1515" y="123"/>
                  </a:lnTo>
                  <a:lnTo>
                    <a:pt x="1393" y="49"/>
                  </a:lnTo>
                  <a:lnTo>
                    <a:pt x="12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-1811396" y="4604544"/>
            <a:ext cx="36420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👪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150" y="3610669"/>
            <a:ext cx="537039" cy="396942"/>
          </a:xfrm>
          <a:prstGeom prst="rect">
            <a:avLst/>
          </a:prstGeom>
        </p:spPr>
      </p:pic>
      <p:grpSp>
        <p:nvGrpSpPr>
          <p:cNvPr id="22" name="Google Shape;588;p36"/>
          <p:cNvGrpSpPr/>
          <p:nvPr/>
        </p:nvGrpSpPr>
        <p:grpSpPr>
          <a:xfrm>
            <a:off x="278204" y="1521741"/>
            <a:ext cx="387969" cy="524104"/>
            <a:chOff x="2624850" y="4296000"/>
            <a:chExt cx="380400" cy="495825"/>
          </a:xfrm>
        </p:grpSpPr>
        <p:sp>
          <p:nvSpPr>
            <p:cNvPr id="23" name="Google Shape;589;p36"/>
            <p:cNvSpPr/>
            <p:nvPr/>
          </p:nvSpPr>
          <p:spPr>
            <a:xfrm>
              <a:off x="2845875" y="4296000"/>
              <a:ext cx="126425" cy="125800"/>
            </a:xfrm>
            <a:custGeom>
              <a:avLst/>
              <a:gdLst/>
              <a:ahLst/>
              <a:cxnLst/>
              <a:rect l="l" t="t" r="r" b="b"/>
              <a:pathLst>
                <a:path w="5057" h="5032" extrusionOk="0">
                  <a:moveTo>
                    <a:pt x="4812" y="1"/>
                  </a:moveTo>
                  <a:lnTo>
                    <a:pt x="4372" y="74"/>
                  </a:lnTo>
                  <a:lnTo>
                    <a:pt x="3762" y="196"/>
                  </a:lnTo>
                  <a:lnTo>
                    <a:pt x="3053" y="392"/>
                  </a:lnTo>
                  <a:lnTo>
                    <a:pt x="2321" y="636"/>
                  </a:lnTo>
                  <a:lnTo>
                    <a:pt x="1612" y="929"/>
                  </a:lnTo>
                  <a:lnTo>
                    <a:pt x="1295" y="1075"/>
                  </a:lnTo>
                  <a:lnTo>
                    <a:pt x="1026" y="1222"/>
                  </a:lnTo>
                  <a:lnTo>
                    <a:pt x="782" y="1368"/>
                  </a:lnTo>
                  <a:lnTo>
                    <a:pt x="611" y="1515"/>
                  </a:lnTo>
                  <a:lnTo>
                    <a:pt x="489" y="1662"/>
                  </a:lnTo>
                  <a:lnTo>
                    <a:pt x="367" y="1808"/>
                  </a:lnTo>
                  <a:lnTo>
                    <a:pt x="269" y="1979"/>
                  </a:lnTo>
                  <a:lnTo>
                    <a:pt x="172" y="2150"/>
                  </a:lnTo>
                  <a:lnTo>
                    <a:pt x="123" y="2321"/>
                  </a:lnTo>
                  <a:lnTo>
                    <a:pt x="74" y="2492"/>
                  </a:lnTo>
                  <a:lnTo>
                    <a:pt x="25" y="2687"/>
                  </a:lnTo>
                  <a:lnTo>
                    <a:pt x="1" y="2858"/>
                  </a:lnTo>
                  <a:lnTo>
                    <a:pt x="1" y="3054"/>
                  </a:lnTo>
                  <a:lnTo>
                    <a:pt x="25" y="3225"/>
                  </a:lnTo>
                  <a:lnTo>
                    <a:pt x="49" y="3420"/>
                  </a:lnTo>
                  <a:lnTo>
                    <a:pt x="98" y="3591"/>
                  </a:lnTo>
                  <a:lnTo>
                    <a:pt x="172" y="3762"/>
                  </a:lnTo>
                  <a:lnTo>
                    <a:pt x="245" y="3933"/>
                  </a:lnTo>
                  <a:lnTo>
                    <a:pt x="342" y="4104"/>
                  </a:lnTo>
                  <a:lnTo>
                    <a:pt x="440" y="4250"/>
                  </a:lnTo>
                  <a:lnTo>
                    <a:pt x="2638" y="2052"/>
                  </a:lnTo>
                  <a:lnTo>
                    <a:pt x="2736" y="2003"/>
                  </a:lnTo>
                  <a:lnTo>
                    <a:pt x="2809" y="1979"/>
                  </a:lnTo>
                  <a:lnTo>
                    <a:pt x="2907" y="2003"/>
                  </a:lnTo>
                  <a:lnTo>
                    <a:pt x="2980" y="2052"/>
                  </a:lnTo>
                  <a:lnTo>
                    <a:pt x="3029" y="2126"/>
                  </a:lnTo>
                  <a:lnTo>
                    <a:pt x="3053" y="2223"/>
                  </a:lnTo>
                  <a:lnTo>
                    <a:pt x="3029" y="2321"/>
                  </a:lnTo>
                  <a:lnTo>
                    <a:pt x="2980" y="2394"/>
                  </a:lnTo>
                  <a:lnTo>
                    <a:pt x="782" y="4592"/>
                  </a:lnTo>
                  <a:lnTo>
                    <a:pt x="953" y="4690"/>
                  </a:lnTo>
                  <a:lnTo>
                    <a:pt x="1100" y="4788"/>
                  </a:lnTo>
                  <a:lnTo>
                    <a:pt x="1271" y="4885"/>
                  </a:lnTo>
                  <a:lnTo>
                    <a:pt x="1466" y="4934"/>
                  </a:lnTo>
                  <a:lnTo>
                    <a:pt x="1637" y="4983"/>
                  </a:lnTo>
                  <a:lnTo>
                    <a:pt x="1808" y="5008"/>
                  </a:lnTo>
                  <a:lnTo>
                    <a:pt x="2003" y="5032"/>
                  </a:lnTo>
                  <a:lnTo>
                    <a:pt x="2174" y="5032"/>
                  </a:lnTo>
                  <a:lnTo>
                    <a:pt x="2370" y="5008"/>
                  </a:lnTo>
                  <a:lnTo>
                    <a:pt x="2541" y="4983"/>
                  </a:lnTo>
                  <a:lnTo>
                    <a:pt x="2712" y="4934"/>
                  </a:lnTo>
                  <a:lnTo>
                    <a:pt x="2907" y="4861"/>
                  </a:lnTo>
                  <a:lnTo>
                    <a:pt x="3053" y="4788"/>
                  </a:lnTo>
                  <a:lnTo>
                    <a:pt x="3224" y="4690"/>
                  </a:lnTo>
                  <a:lnTo>
                    <a:pt x="3371" y="4568"/>
                  </a:lnTo>
                  <a:lnTo>
                    <a:pt x="3517" y="4421"/>
                  </a:lnTo>
                  <a:lnTo>
                    <a:pt x="3664" y="4250"/>
                  </a:lnTo>
                  <a:lnTo>
                    <a:pt x="3835" y="4006"/>
                  </a:lnTo>
                  <a:lnTo>
                    <a:pt x="3981" y="3738"/>
                  </a:lnTo>
                  <a:lnTo>
                    <a:pt x="4128" y="3420"/>
                  </a:lnTo>
                  <a:lnTo>
                    <a:pt x="4397" y="2736"/>
                  </a:lnTo>
                  <a:lnTo>
                    <a:pt x="4641" y="1979"/>
                  </a:lnTo>
                  <a:lnTo>
                    <a:pt x="4836" y="1271"/>
                  </a:lnTo>
                  <a:lnTo>
                    <a:pt x="4983" y="660"/>
                  </a:lnTo>
                  <a:lnTo>
                    <a:pt x="5032" y="221"/>
                  </a:lnTo>
                  <a:lnTo>
                    <a:pt x="5056" y="98"/>
                  </a:lnTo>
                  <a:lnTo>
                    <a:pt x="5032" y="25"/>
                  </a:lnTo>
                  <a:lnTo>
                    <a:pt x="495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590;p36"/>
            <p:cNvSpPr/>
            <p:nvPr/>
          </p:nvSpPr>
          <p:spPr>
            <a:xfrm>
              <a:off x="2635850" y="4316150"/>
              <a:ext cx="369400" cy="475675"/>
            </a:xfrm>
            <a:custGeom>
              <a:avLst/>
              <a:gdLst/>
              <a:ahLst/>
              <a:cxnLst/>
              <a:rect l="l" t="t" r="r" b="b"/>
              <a:pathLst>
                <a:path w="14776" h="19027" extrusionOk="0">
                  <a:moveTo>
                    <a:pt x="7400" y="1"/>
                  </a:moveTo>
                  <a:lnTo>
                    <a:pt x="7254" y="25"/>
                  </a:lnTo>
                  <a:lnTo>
                    <a:pt x="7132" y="50"/>
                  </a:lnTo>
                  <a:lnTo>
                    <a:pt x="7034" y="123"/>
                  </a:lnTo>
                  <a:lnTo>
                    <a:pt x="6936" y="196"/>
                  </a:lnTo>
                  <a:lnTo>
                    <a:pt x="6863" y="294"/>
                  </a:lnTo>
                  <a:lnTo>
                    <a:pt x="6790" y="392"/>
                  </a:lnTo>
                  <a:lnTo>
                    <a:pt x="6765" y="514"/>
                  </a:lnTo>
                  <a:lnTo>
                    <a:pt x="6741" y="636"/>
                  </a:lnTo>
                  <a:lnTo>
                    <a:pt x="6741" y="4226"/>
                  </a:lnTo>
                  <a:lnTo>
                    <a:pt x="6887" y="4592"/>
                  </a:lnTo>
                  <a:lnTo>
                    <a:pt x="7009" y="4959"/>
                  </a:lnTo>
                  <a:lnTo>
                    <a:pt x="7058" y="5325"/>
                  </a:lnTo>
                  <a:lnTo>
                    <a:pt x="7083" y="5716"/>
                  </a:lnTo>
                  <a:lnTo>
                    <a:pt x="7058" y="6107"/>
                  </a:lnTo>
                  <a:lnTo>
                    <a:pt x="7009" y="6473"/>
                  </a:lnTo>
                  <a:lnTo>
                    <a:pt x="6887" y="6864"/>
                  </a:lnTo>
                  <a:lnTo>
                    <a:pt x="6741" y="7230"/>
                  </a:lnTo>
                  <a:lnTo>
                    <a:pt x="6741" y="13629"/>
                  </a:lnTo>
                  <a:lnTo>
                    <a:pt x="6203" y="13678"/>
                  </a:lnTo>
                  <a:lnTo>
                    <a:pt x="5666" y="13775"/>
                  </a:lnTo>
                  <a:lnTo>
                    <a:pt x="5153" y="13897"/>
                  </a:lnTo>
                  <a:lnTo>
                    <a:pt x="4640" y="14044"/>
                  </a:lnTo>
                  <a:lnTo>
                    <a:pt x="4152" y="14239"/>
                  </a:lnTo>
                  <a:lnTo>
                    <a:pt x="3688" y="14459"/>
                  </a:lnTo>
                  <a:lnTo>
                    <a:pt x="3224" y="14703"/>
                  </a:lnTo>
                  <a:lnTo>
                    <a:pt x="2784" y="14972"/>
                  </a:lnTo>
                  <a:lnTo>
                    <a:pt x="2369" y="15265"/>
                  </a:lnTo>
                  <a:lnTo>
                    <a:pt x="1954" y="15583"/>
                  </a:lnTo>
                  <a:lnTo>
                    <a:pt x="1588" y="15925"/>
                  </a:lnTo>
                  <a:lnTo>
                    <a:pt x="1221" y="16291"/>
                  </a:lnTo>
                  <a:lnTo>
                    <a:pt x="879" y="16682"/>
                  </a:lnTo>
                  <a:lnTo>
                    <a:pt x="562" y="17097"/>
                  </a:lnTo>
                  <a:lnTo>
                    <a:pt x="269" y="17512"/>
                  </a:lnTo>
                  <a:lnTo>
                    <a:pt x="0" y="17952"/>
                  </a:lnTo>
                  <a:lnTo>
                    <a:pt x="293" y="18074"/>
                  </a:lnTo>
                  <a:lnTo>
                    <a:pt x="611" y="18196"/>
                  </a:lnTo>
                  <a:lnTo>
                    <a:pt x="1319" y="18391"/>
                  </a:lnTo>
                  <a:lnTo>
                    <a:pt x="2125" y="18587"/>
                  </a:lnTo>
                  <a:lnTo>
                    <a:pt x="3053" y="18733"/>
                  </a:lnTo>
                  <a:lnTo>
                    <a:pt x="4030" y="18855"/>
                  </a:lnTo>
                  <a:lnTo>
                    <a:pt x="5104" y="18953"/>
                  </a:lnTo>
                  <a:lnTo>
                    <a:pt x="6228" y="19002"/>
                  </a:lnTo>
                  <a:lnTo>
                    <a:pt x="7376" y="19026"/>
                  </a:lnTo>
                  <a:lnTo>
                    <a:pt x="8548" y="19002"/>
                  </a:lnTo>
                  <a:lnTo>
                    <a:pt x="9672" y="18953"/>
                  </a:lnTo>
                  <a:lnTo>
                    <a:pt x="10746" y="18855"/>
                  </a:lnTo>
                  <a:lnTo>
                    <a:pt x="11723" y="18733"/>
                  </a:lnTo>
                  <a:lnTo>
                    <a:pt x="12651" y="18587"/>
                  </a:lnTo>
                  <a:lnTo>
                    <a:pt x="13457" y="18391"/>
                  </a:lnTo>
                  <a:lnTo>
                    <a:pt x="14165" y="18196"/>
                  </a:lnTo>
                  <a:lnTo>
                    <a:pt x="14483" y="18074"/>
                  </a:lnTo>
                  <a:lnTo>
                    <a:pt x="14776" y="17952"/>
                  </a:lnTo>
                  <a:lnTo>
                    <a:pt x="14507" y="17512"/>
                  </a:lnTo>
                  <a:lnTo>
                    <a:pt x="14214" y="17097"/>
                  </a:lnTo>
                  <a:lnTo>
                    <a:pt x="13897" y="16682"/>
                  </a:lnTo>
                  <a:lnTo>
                    <a:pt x="13555" y="16291"/>
                  </a:lnTo>
                  <a:lnTo>
                    <a:pt x="13188" y="15925"/>
                  </a:lnTo>
                  <a:lnTo>
                    <a:pt x="12822" y="15583"/>
                  </a:lnTo>
                  <a:lnTo>
                    <a:pt x="12407" y="15265"/>
                  </a:lnTo>
                  <a:lnTo>
                    <a:pt x="11992" y="14972"/>
                  </a:lnTo>
                  <a:lnTo>
                    <a:pt x="11552" y="14703"/>
                  </a:lnTo>
                  <a:lnTo>
                    <a:pt x="11088" y="14459"/>
                  </a:lnTo>
                  <a:lnTo>
                    <a:pt x="10624" y="14239"/>
                  </a:lnTo>
                  <a:lnTo>
                    <a:pt x="10136" y="14044"/>
                  </a:lnTo>
                  <a:lnTo>
                    <a:pt x="9623" y="13897"/>
                  </a:lnTo>
                  <a:lnTo>
                    <a:pt x="9110" y="13775"/>
                  </a:lnTo>
                  <a:lnTo>
                    <a:pt x="8573" y="13678"/>
                  </a:lnTo>
                  <a:lnTo>
                    <a:pt x="8035" y="13629"/>
                  </a:lnTo>
                  <a:lnTo>
                    <a:pt x="8035" y="3347"/>
                  </a:lnTo>
                  <a:lnTo>
                    <a:pt x="7913" y="3054"/>
                  </a:lnTo>
                  <a:lnTo>
                    <a:pt x="7840" y="2761"/>
                  </a:lnTo>
                  <a:lnTo>
                    <a:pt x="7791" y="2467"/>
                  </a:lnTo>
                  <a:lnTo>
                    <a:pt x="7767" y="2174"/>
                  </a:lnTo>
                  <a:lnTo>
                    <a:pt x="7791" y="1857"/>
                  </a:lnTo>
                  <a:lnTo>
                    <a:pt x="7840" y="1564"/>
                  </a:lnTo>
                  <a:lnTo>
                    <a:pt x="7913" y="1271"/>
                  </a:lnTo>
                  <a:lnTo>
                    <a:pt x="8035" y="978"/>
                  </a:lnTo>
                  <a:lnTo>
                    <a:pt x="8035" y="636"/>
                  </a:lnTo>
                  <a:lnTo>
                    <a:pt x="8011" y="514"/>
                  </a:lnTo>
                  <a:lnTo>
                    <a:pt x="7986" y="392"/>
                  </a:lnTo>
                  <a:lnTo>
                    <a:pt x="7913" y="294"/>
                  </a:lnTo>
                  <a:lnTo>
                    <a:pt x="7840" y="196"/>
                  </a:lnTo>
                  <a:lnTo>
                    <a:pt x="7742" y="123"/>
                  </a:lnTo>
                  <a:lnTo>
                    <a:pt x="7644" y="50"/>
                  </a:lnTo>
                  <a:lnTo>
                    <a:pt x="7522" y="25"/>
                  </a:lnTo>
                  <a:lnTo>
                    <a:pt x="740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591;p36"/>
            <p:cNvSpPr/>
            <p:nvPr/>
          </p:nvSpPr>
          <p:spPr>
            <a:xfrm>
              <a:off x="2624850" y="4357675"/>
              <a:ext cx="171600" cy="171600"/>
            </a:xfrm>
            <a:custGeom>
              <a:avLst/>
              <a:gdLst/>
              <a:ahLst/>
              <a:cxnLst/>
              <a:rect l="l" t="t" r="r" b="b"/>
              <a:pathLst>
                <a:path w="6864" h="6864" extrusionOk="0">
                  <a:moveTo>
                    <a:pt x="74" y="1"/>
                  </a:moveTo>
                  <a:lnTo>
                    <a:pt x="25" y="25"/>
                  </a:lnTo>
                  <a:lnTo>
                    <a:pt x="0" y="74"/>
                  </a:lnTo>
                  <a:lnTo>
                    <a:pt x="0" y="123"/>
                  </a:lnTo>
                  <a:lnTo>
                    <a:pt x="0" y="318"/>
                  </a:lnTo>
                  <a:lnTo>
                    <a:pt x="25" y="587"/>
                  </a:lnTo>
                  <a:lnTo>
                    <a:pt x="74" y="929"/>
                  </a:lnTo>
                  <a:lnTo>
                    <a:pt x="269" y="1759"/>
                  </a:lnTo>
                  <a:lnTo>
                    <a:pt x="538" y="2736"/>
                  </a:lnTo>
                  <a:lnTo>
                    <a:pt x="880" y="3737"/>
                  </a:lnTo>
                  <a:lnTo>
                    <a:pt x="1051" y="4226"/>
                  </a:lnTo>
                  <a:lnTo>
                    <a:pt x="1246" y="4690"/>
                  </a:lnTo>
                  <a:lnTo>
                    <a:pt x="1441" y="5105"/>
                  </a:lnTo>
                  <a:lnTo>
                    <a:pt x="1661" y="5496"/>
                  </a:lnTo>
                  <a:lnTo>
                    <a:pt x="1857" y="5813"/>
                  </a:lnTo>
                  <a:lnTo>
                    <a:pt x="2076" y="6057"/>
                  </a:lnTo>
                  <a:lnTo>
                    <a:pt x="2272" y="6228"/>
                  </a:lnTo>
                  <a:lnTo>
                    <a:pt x="2492" y="6399"/>
                  </a:lnTo>
                  <a:lnTo>
                    <a:pt x="2711" y="6521"/>
                  </a:lnTo>
                  <a:lnTo>
                    <a:pt x="2956" y="6644"/>
                  </a:lnTo>
                  <a:lnTo>
                    <a:pt x="3200" y="6741"/>
                  </a:lnTo>
                  <a:lnTo>
                    <a:pt x="3444" y="6815"/>
                  </a:lnTo>
                  <a:lnTo>
                    <a:pt x="3688" y="6863"/>
                  </a:lnTo>
                  <a:lnTo>
                    <a:pt x="4201" y="6863"/>
                  </a:lnTo>
                  <a:lnTo>
                    <a:pt x="4445" y="6839"/>
                  </a:lnTo>
                  <a:lnTo>
                    <a:pt x="4690" y="6815"/>
                  </a:lnTo>
                  <a:lnTo>
                    <a:pt x="4958" y="6741"/>
                  </a:lnTo>
                  <a:lnTo>
                    <a:pt x="5178" y="6644"/>
                  </a:lnTo>
                  <a:lnTo>
                    <a:pt x="5422" y="6521"/>
                  </a:lnTo>
                  <a:lnTo>
                    <a:pt x="5642" y="6399"/>
                  </a:lnTo>
                  <a:lnTo>
                    <a:pt x="5862" y="6228"/>
                  </a:lnTo>
                  <a:lnTo>
                    <a:pt x="2198" y="2565"/>
                  </a:lnTo>
                  <a:lnTo>
                    <a:pt x="2150" y="2492"/>
                  </a:lnTo>
                  <a:lnTo>
                    <a:pt x="2125" y="2394"/>
                  </a:lnTo>
                  <a:lnTo>
                    <a:pt x="2150" y="2296"/>
                  </a:lnTo>
                  <a:lnTo>
                    <a:pt x="2198" y="2199"/>
                  </a:lnTo>
                  <a:lnTo>
                    <a:pt x="2296" y="2150"/>
                  </a:lnTo>
                  <a:lnTo>
                    <a:pt x="2394" y="2125"/>
                  </a:lnTo>
                  <a:lnTo>
                    <a:pt x="2492" y="2150"/>
                  </a:lnTo>
                  <a:lnTo>
                    <a:pt x="2565" y="2199"/>
                  </a:lnTo>
                  <a:lnTo>
                    <a:pt x="6228" y="5862"/>
                  </a:lnTo>
                  <a:lnTo>
                    <a:pt x="6375" y="5642"/>
                  </a:lnTo>
                  <a:lnTo>
                    <a:pt x="6521" y="5422"/>
                  </a:lnTo>
                  <a:lnTo>
                    <a:pt x="6643" y="5203"/>
                  </a:lnTo>
                  <a:lnTo>
                    <a:pt x="6741" y="4958"/>
                  </a:lnTo>
                  <a:lnTo>
                    <a:pt x="6814" y="4714"/>
                  </a:lnTo>
                  <a:lnTo>
                    <a:pt x="6839" y="4446"/>
                  </a:lnTo>
                  <a:lnTo>
                    <a:pt x="6863" y="4201"/>
                  </a:lnTo>
                  <a:lnTo>
                    <a:pt x="6863" y="3933"/>
                  </a:lnTo>
                  <a:lnTo>
                    <a:pt x="6839" y="3688"/>
                  </a:lnTo>
                  <a:lnTo>
                    <a:pt x="6814" y="3444"/>
                  </a:lnTo>
                  <a:lnTo>
                    <a:pt x="6741" y="3200"/>
                  </a:lnTo>
                  <a:lnTo>
                    <a:pt x="6643" y="2956"/>
                  </a:lnTo>
                  <a:lnTo>
                    <a:pt x="6521" y="2711"/>
                  </a:lnTo>
                  <a:lnTo>
                    <a:pt x="6399" y="2492"/>
                  </a:lnTo>
                  <a:lnTo>
                    <a:pt x="6228" y="2272"/>
                  </a:lnTo>
                  <a:lnTo>
                    <a:pt x="6057" y="2076"/>
                  </a:lnTo>
                  <a:lnTo>
                    <a:pt x="5813" y="1857"/>
                  </a:lnTo>
                  <a:lnTo>
                    <a:pt x="5496" y="1661"/>
                  </a:lnTo>
                  <a:lnTo>
                    <a:pt x="5105" y="1466"/>
                  </a:lnTo>
                  <a:lnTo>
                    <a:pt x="4690" y="1246"/>
                  </a:lnTo>
                  <a:lnTo>
                    <a:pt x="4226" y="1051"/>
                  </a:lnTo>
                  <a:lnTo>
                    <a:pt x="3737" y="880"/>
                  </a:lnTo>
                  <a:lnTo>
                    <a:pt x="2736" y="538"/>
                  </a:lnTo>
                  <a:lnTo>
                    <a:pt x="1759" y="269"/>
                  </a:lnTo>
                  <a:lnTo>
                    <a:pt x="928" y="74"/>
                  </a:lnTo>
                  <a:lnTo>
                    <a:pt x="587" y="25"/>
                  </a:lnTo>
                  <a:lnTo>
                    <a:pt x="31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899;p37"/>
          <p:cNvGrpSpPr/>
          <p:nvPr/>
        </p:nvGrpSpPr>
        <p:grpSpPr>
          <a:xfrm>
            <a:off x="209642" y="2899915"/>
            <a:ext cx="578898" cy="550755"/>
            <a:chOff x="2595501" y="3253725"/>
            <a:chExt cx="720141" cy="580739"/>
          </a:xfrm>
        </p:grpSpPr>
        <p:sp>
          <p:nvSpPr>
            <p:cNvPr id="27" name="Google Shape;900;p37"/>
            <p:cNvSpPr/>
            <p:nvPr/>
          </p:nvSpPr>
          <p:spPr>
            <a:xfrm>
              <a:off x="2595501" y="3269807"/>
              <a:ext cx="416349" cy="273171"/>
            </a:xfrm>
            <a:custGeom>
              <a:avLst/>
              <a:gdLst/>
              <a:ahLst/>
              <a:cxnLst/>
              <a:rect l="l" t="t" r="r" b="b"/>
              <a:pathLst>
                <a:path w="722" h="472" extrusionOk="0">
                  <a:moveTo>
                    <a:pt x="250" y="429"/>
                  </a:moveTo>
                  <a:cubicBezTo>
                    <a:pt x="250" y="413"/>
                    <a:pt x="258" y="398"/>
                    <a:pt x="270" y="388"/>
                  </a:cubicBezTo>
                  <a:cubicBezTo>
                    <a:pt x="289" y="372"/>
                    <a:pt x="315" y="364"/>
                    <a:pt x="344" y="365"/>
                  </a:cubicBezTo>
                  <a:cubicBezTo>
                    <a:pt x="373" y="364"/>
                    <a:pt x="399" y="372"/>
                    <a:pt x="418" y="388"/>
                  </a:cubicBezTo>
                  <a:cubicBezTo>
                    <a:pt x="431" y="398"/>
                    <a:pt x="438" y="413"/>
                    <a:pt x="438" y="429"/>
                  </a:cubicBezTo>
                  <a:cubicBezTo>
                    <a:pt x="438" y="446"/>
                    <a:pt x="430" y="461"/>
                    <a:pt x="417" y="472"/>
                  </a:cubicBezTo>
                  <a:cubicBezTo>
                    <a:pt x="598" y="472"/>
                    <a:pt x="598" y="472"/>
                    <a:pt x="598" y="472"/>
                  </a:cubicBezTo>
                  <a:cubicBezTo>
                    <a:pt x="606" y="472"/>
                    <a:pt x="613" y="465"/>
                    <a:pt x="613" y="457"/>
                  </a:cubicBezTo>
                  <a:cubicBezTo>
                    <a:pt x="613" y="457"/>
                    <a:pt x="613" y="457"/>
                    <a:pt x="613" y="457"/>
                  </a:cubicBezTo>
                  <a:cubicBezTo>
                    <a:pt x="613" y="457"/>
                    <a:pt x="613" y="457"/>
                    <a:pt x="613" y="457"/>
                  </a:cubicBezTo>
                  <a:cubicBezTo>
                    <a:pt x="613" y="320"/>
                    <a:pt x="613" y="320"/>
                    <a:pt x="613" y="320"/>
                  </a:cubicBezTo>
                  <a:cubicBezTo>
                    <a:pt x="615" y="315"/>
                    <a:pt x="619" y="310"/>
                    <a:pt x="624" y="310"/>
                  </a:cubicBezTo>
                  <a:cubicBezTo>
                    <a:pt x="635" y="310"/>
                    <a:pt x="645" y="310"/>
                    <a:pt x="651" y="319"/>
                  </a:cubicBezTo>
                  <a:cubicBezTo>
                    <a:pt x="655" y="325"/>
                    <a:pt x="657" y="331"/>
                    <a:pt x="661" y="336"/>
                  </a:cubicBezTo>
                  <a:cubicBezTo>
                    <a:pt x="671" y="353"/>
                    <a:pt x="693" y="355"/>
                    <a:pt x="705" y="340"/>
                  </a:cubicBezTo>
                  <a:cubicBezTo>
                    <a:pt x="718" y="325"/>
                    <a:pt x="722" y="303"/>
                    <a:pt x="722" y="283"/>
                  </a:cubicBezTo>
                  <a:cubicBezTo>
                    <a:pt x="722" y="263"/>
                    <a:pt x="718" y="242"/>
                    <a:pt x="705" y="227"/>
                  </a:cubicBezTo>
                  <a:cubicBezTo>
                    <a:pt x="693" y="211"/>
                    <a:pt x="671" y="213"/>
                    <a:pt x="661" y="230"/>
                  </a:cubicBezTo>
                  <a:cubicBezTo>
                    <a:pt x="657" y="235"/>
                    <a:pt x="655" y="241"/>
                    <a:pt x="651" y="247"/>
                  </a:cubicBezTo>
                  <a:cubicBezTo>
                    <a:pt x="645" y="256"/>
                    <a:pt x="635" y="256"/>
                    <a:pt x="624" y="256"/>
                  </a:cubicBezTo>
                  <a:cubicBezTo>
                    <a:pt x="619" y="256"/>
                    <a:pt x="615" y="251"/>
                    <a:pt x="613" y="247"/>
                  </a:cubicBezTo>
                  <a:cubicBezTo>
                    <a:pt x="613" y="104"/>
                    <a:pt x="613" y="104"/>
                    <a:pt x="613" y="104"/>
                  </a:cubicBezTo>
                  <a:cubicBezTo>
                    <a:pt x="613" y="96"/>
                    <a:pt x="609" y="89"/>
                    <a:pt x="602" y="85"/>
                  </a:cubicBezTo>
                  <a:cubicBezTo>
                    <a:pt x="600" y="84"/>
                    <a:pt x="598" y="82"/>
                    <a:pt x="595" y="81"/>
                  </a:cubicBezTo>
                  <a:cubicBezTo>
                    <a:pt x="520" y="29"/>
                    <a:pt x="437" y="0"/>
                    <a:pt x="345" y="0"/>
                  </a:cubicBezTo>
                  <a:cubicBezTo>
                    <a:pt x="147" y="9"/>
                    <a:pt x="0" y="128"/>
                    <a:pt x="25" y="345"/>
                  </a:cubicBezTo>
                  <a:cubicBezTo>
                    <a:pt x="29" y="385"/>
                    <a:pt x="37" y="424"/>
                    <a:pt x="49" y="461"/>
                  </a:cubicBezTo>
                  <a:cubicBezTo>
                    <a:pt x="52" y="467"/>
                    <a:pt x="57" y="472"/>
                    <a:pt x="64" y="472"/>
                  </a:cubicBezTo>
                  <a:cubicBezTo>
                    <a:pt x="271" y="472"/>
                    <a:pt x="271" y="472"/>
                    <a:pt x="271" y="472"/>
                  </a:cubicBezTo>
                  <a:cubicBezTo>
                    <a:pt x="258" y="461"/>
                    <a:pt x="250" y="446"/>
                    <a:pt x="250" y="4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901;p37"/>
            <p:cNvSpPr/>
            <p:nvPr/>
          </p:nvSpPr>
          <p:spPr>
            <a:xfrm>
              <a:off x="2903528" y="3560177"/>
              <a:ext cx="374670" cy="273617"/>
            </a:xfrm>
            <a:custGeom>
              <a:avLst/>
              <a:gdLst/>
              <a:ahLst/>
              <a:cxnLst/>
              <a:rect l="l" t="t" r="r" b="b"/>
              <a:pathLst>
                <a:path w="650" h="473" extrusionOk="0">
                  <a:moveTo>
                    <a:pt x="455" y="42"/>
                  </a:moveTo>
                  <a:cubicBezTo>
                    <a:pt x="455" y="58"/>
                    <a:pt x="448" y="74"/>
                    <a:pt x="435" y="84"/>
                  </a:cubicBezTo>
                  <a:cubicBezTo>
                    <a:pt x="417" y="100"/>
                    <a:pt x="391" y="108"/>
                    <a:pt x="361" y="107"/>
                  </a:cubicBezTo>
                  <a:cubicBezTo>
                    <a:pt x="332" y="108"/>
                    <a:pt x="306" y="100"/>
                    <a:pt x="288" y="84"/>
                  </a:cubicBezTo>
                  <a:cubicBezTo>
                    <a:pt x="275" y="74"/>
                    <a:pt x="268" y="58"/>
                    <a:pt x="268" y="42"/>
                  </a:cubicBezTo>
                  <a:cubicBezTo>
                    <a:pt x="268" y="26"/>
                    <a:pt x="275" y="11"/>
                    <a:pt x="289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16" y="0"/>
                    <a:pt x="109" y="7"/>
                    <a:pt x="109" y="15"/>
                  </a:cubicBezTo>
                  <a:cubicBezTo>
                    <a:pt x="109" y="181"/>
                    <a:pt x="109" y="181"/>
                    <a:pt x="109" y="181"/>
                  </a:cubicBezTo>
                  <a:cubicBezTo>
                    <a:pt x="107" y="186"/>
                    <a:pt x="104" y="190"/>
                    <a:pt x="98" y="191"/>
                  </a:cubicBezTo>
                  <a:cubicBezTo>
                    <a:pt x="88" y="191"/>
                    <a:pt x="78" y="191"/>
                    <a:pt x="71" y="181"/>
                  </a:cubicBezTo>
                  <a:cubicBezTo>
                    <a:pt x="68" y="176"/>
                    <a:pt x="65" y="170"/>
                    <a:pt x="62" y="164"/>
                  </a:cubicBezTo>
                  <a:cubicBezTo>
                    <a:pt x="51" y="148"/>
                    <a:pt x="30" y="146"/>
                    <a:pt x="17" y="161"/>
                  </a:cubicBezTo>
                  <a:cubicBezTo>
                    <a:pt x="5" y="176"/>
                    <a:pt x="0" y="198"/>
                    <a:pt x="1" y="218"/>
                  </a:cubicBezTo>
                  <a:cubicBezTo>
                    <a:pt x="0" y="238"/>
                    <a:pt x="5" y="259"/>
                    <a:pt x="17" y="274"/>
                  </a:cubicBezTo>
                  <a:cubicBezTo>
                    <a:pt x="30" y="289"/>
                    <a:pt x="51" y="288"/>
                    <a:pt x="62" y="271"/>
                  </a:cubicBezTo>
                  <a:cubicBezTo>
                    <a:pt x="65" y="265"/>
                    <a:pt x="68" y="259"/>
                    <a:pt x="71" y="254"/>
                  </a:cubicBezTo>
                  <a:cubicBezTo>
                    <a:pt x="78" y="244"/>
                    <a:pt x="88" y="244"/>
                    <a:pt x="98" y="245"/>
                  </a:cubicBezTo>
                  <a:cubicBezTo>
                    <a:pt x="104" y="245"/>
                    <a:pt x="107" y="250"/>
                    <a:pt x="109" y="254"/>
                  </a:cubicBezTo>
                  <a:cubicBezTo>
                    <a:pt x="109" y="457"/>
                    <a:pt x="109" y="457"/>
                    <a:pt x="109" y="457"/>
                  </a:cubicBezTo>
                  <a:cubicBezTo>
                    <a:pt x="109" y="466"/>
                    <a:pt x="118" y="473"/>
                    <a:pt x="127" y="470"/>
                  </a:cubicBezTo>
                  <a:cubicBezTo>
                    <a:pt x="132" y="468"/>
                    <a:pt x="138" y="466"/>
                    <a:pt x="143" y="464"/>
                  </a:cubicBezTo>
                  <a:cubicBezTo>
                    <a:pt x="264" y="406"/>
                    <a:pt x="377" y="334"/>
                    <a:pt x="477" y="243"/>
                  </a:cubicBezTo>
                  <a:cubicBezTo>
                    <a:pt x="549" y="178"/>
                    <a:pt x="607" y="105"/>
                    <a:pt x="646" y="21"/>
                  </a:cubicBezTo>
                  <a:cubicBezTo>
                    <a:pt x="650" y="11"/>
                    <a:pt x="643" y="0"/>
                    <a:pt x="632" y="0"/>
                  </a:cubicBezTo>
                  <a:cubicBezTo>
                    <a:pt x="434" y="0"/>
                    <a:pt x="434" y="0"/>
                    <a:pt x="434" y="0"/>
                  </a:cubicBezTo>
                  <a:cubicBezTo>
                    <a:pt x="448" y="11"/>
                    <a:pt x="455" y="26"/>
                    <a:pt x="455" y="4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902;p37"/>
            <p:cNvSpPr/>
            <p:nvPr/>
          </p:nvSpPr>
          <p:spPr>
            <a:xfrm>
              <a:off x="2635397" y="3497189"/>
              <a:ext cx="313600" cy="337276"/>
            </a:xfrm>
            <a:custGeom>
              <a:avLst/>
              <a:gdLst/>
              <a:ahLst/>
              <a:cxnLst/>
              <a:rect l="l" t="t" r="r" b="b"/>
              <a:pathLst>
                <a:path w="544" h="583" extrusionOk="0">
                  <a:moveTo>
                    <a:pt x="502" y="420"/>
                  </a:moveTo>
                  <a:cubicBezTo>
                    <a:pt x="486" y="420"/>
                    <a:pt x="471" y="413"/>
                    <a:pt x="460" y="400"/>
                  </a:cubicBezTo>
                  <a:cubicBezTo>
                    <a:pt x="445" y="382"/>
                    <a:pt x="436" y="356"/>
                    <a:pt x="437" y="327"/>
                  </a:cubicBezTo>
                  <a:cubicBezTo>
                    <a:pt x="436" y="298"/>
                    <a:pt x="445" y="271"/>
                    <a:pt x="460" y="253"/>
                  </a:cubicBezTo>
                  <a:cubicBezTo>
                    <a:pt x="471" y="240"/>
                    <a:pt x="486" y="233"/>
                    <a:pt x="502" y="233"/>
                  </a:cubicBezTo>
                  <a:cubicBezTo>
                    <a:pt x="518" y="233"/>
                    <a:pt x="534" y="241"/>
                    <a:pt x="544" y="254"/>
                  </a:cubicBezTo>
                  <a:cubicBezTo>
                    <a:pt x="544" y="124"/>
                    <a:pt x="544" y="124"/>
                    <a:pt x="544" y="124"/>
                  </a:cubicBezTo>
                  <a:cubicBezTo>
                    <a:pt x="544" y="116"/>
                    <a:pt x="537" y="109"/>
                    <a:pt x="529" y="109"/>
                  </a:cubicBezTo>
                  <a:cubicBezTo>
                    <a:pt x="312" y="109"/>
                    <a:pt x="312" y="109"/>
                    <a:pt x="312" y="109"/>
                  </a:cubicBezTo>
                  <a:cubicBezTo>
                    <a:pt x="307" y="107"/>
                    <a:pt x="302" y="103"/>
                    <a:pt x="302" y="98"/>
                  </a:cubicBezTo>
                  <a:cubicBezTo>
                    <a:pt x="302" y="87"/>
                    <a:pt x="302" y="78"/>
                    <a:pt x="311" y="71"/>
                  </a:cubicBezTo>
                  <a:cubicBezTo>
                    <a:pt x="317" y="67"/>
                    <a:pt x="323" y="65"/>
                    <a:pt x="328" y="61"/>
                  </a:cubicBezTo>
                  <a:cubicBezTo>
                    <a:pt x="345" y="51"/>
                    <a:pt x="347" y="30"/>
                    <a:pt x="332" y="17"/>
                  </a:cubicBezTo>
                  <a:cubicBezTo>
                    <a:pt x="317" y="5"/>
                    <a:pt x="295" y="0"/>
                    <a:pt x="275" y="0"/>
                  </a:cubicBezTo>
                  <a:cubicBezTo>
                    <a:pt x="255" y="0"/>
                    <a:pt x="234" y="5"/>
                    <a:pt x="219" y="17"/>
                  </a:cubicBezTo>
                  <a:cubicBezTo>
                    <a:pt x="203" y="30"/>
                    <a:pt x="205" y="51"/>
                    <a:pt x="222" y="61"/>
                  </a:cubicBezTo>
                  <a:cubicBezTo>
                    <a:pt x="227" y="65"/>
                    <a:pt x="233" y="67"/>
                    <a:pt x="239" y="71"/>
                  </a:cubicBezTo>
                  <a:cubicBezTo>
                    <a:pt x="248" y="78"/>
                    <a:pt x="248" y="87"/>
                    <a:pt x="248" y="98"/>
                  </a:cubicBezTo>
                  <a:cubicBezTo>
                    <a:pt x="248" y="103"/>
                    <a:pt x="243" y="107"/>
                    <a:pt x="239" y="109"/>
                  </a:cubicBezTo>
                  <a:cubicBezTo>
                    <a:pt x="19" y="109"/>
                    <a:pt x="19" y="109"/>
                    <a:pt x="19" y="109"/>
                  </a:cubicBezTo>
                  <a:cubicBezTo>
                    <a:pt x="8" y="109"/>
                    <a:pt x="0" y="120"/>
                    <a:pt x="5" y="130"/>
                  </a:cubicBezTo>
                  <a:cubicBezTo>
                    <a:pt x="18" y="157"/>
                    <a:pt x="32" y="183"/>
                    <a:pt x="50" y="208"/>
                  </a:cubicBezTo>
                  <a:cubicBezTo>
                    <a:pt x="170" y="381"/>
                    <a:pt x="338" y="493"/>
                    <a:pt x="525" y="579"/>
                  </a:cubicBezTo>
                  <a:cubicBezTo>
                    <a:pt x="525" y="579"/>
                    <a:pt x="525" y="579"/>
                    <a:pt x="525" y="579"/>
                  </a:cubicBezTo>
                  <a:cubicBezTo>
                    <a:pt x="534" y="583"/>
                    <a:pt x="544" y="576"/>
                    <a:pt x="544" y="567"/>
                  </a:cubicBezTo>
                  <a:cubicBezTo>
                    <a:pt x="544" y="399"/>
                    <a:pt x="544" y="399"/>
                    <a:pt x="544" y="399"/>
                  </a:cubicBezTo>
                  <a:cubicBezTo>
                    <a:pt x="534" y="413"/>
                    <a:pt x="518" y="420"/>
                    <a:pt x="502" y="42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903;p37"/>
            <p:cNvSpPr/>
            <p:nvPr/>
          </p:nvSpPr>
          <p:spPr>
            <a:xfrm>
              <a:off x="2966382" y="3253725"/>
              <a:ext cx="349261" cy="352241"/>
            </a:xfrm>
            <a:custGeom>
              <a:avLst/>
              <a:gdLst/>
              <a:ahLst/>
              <a:cxnLst/>
              <a:rect l="l" t="t" r="r" b="b"/>
              <a:pathLst>
                <a:path w="606" h="609" extrusionOk="0">
                  <a:moveTo>
                    <a:pt x="397" y="49"/>
                  </a:moveTo>
                  <a:cubicBezTo>
                    <a:pt x="262" y="0"/>
                    <a:pt x="137" y="39"/>
                    <a:pt x="19" y="109"/>
                  </a:cubicBezTo>
                  <a:cubicBezTo>
                    <a:pt x="17" y="110"/>
                    <a:pt x="15" y="111"/>
                    <a:pt x="13" y="112"/>
                  </a:cubicBezTo>
                  <a:cubicBezTo>
                    <a:pt x="5" y="116"/>
                    <a:pt x="0" y="124"/>
                    <a:pt x="0" y="132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11" y="225"/>
                    <a:pt x="26" y="217"/>
                    <a:pt x="43" y="217"/>
                  </a:cubicBezTo>
                  <a:cubicBezTo>
                    <a:pt x="59" y="217"/>
                    <a:pt x="74" y="225"/>
                    <a:pt x="85" y="237"/>
                  </a:cubicBezTo>
                  <a:cubicBezTo>
                    <a:pt x="100" y="256"/>
                    <a:pt x="108" y="282"/>
                    <a:pt x="108" y="311"/>
                  </a:cubicBezTo>
                  <a:cubicBezTo>
                    <a:pt x="108" y="340"/>
                    <a:pt x="100" y="366"/>
                    <a:pt x="85" y="385"/>
                  </a:cubicBezTo>
                  <a:cubicBezTo>
                    <a:pt x="74" y="398"/>
                    <a:pt x="59" y="405"/>
                    <a:pt x="43" y="405"/>
                  </a:cubicBezTo>
                  <a:cubicBezTo>
                    <a:pt x="26" y="405"/>
                    <a:pt x="11" y="397"/>
                    <a:pt x="0" y="384"/>
                  </a:cubicBezTo>
                  <a:cubicBezTo>
                    <a:pt x="0" y="485"/>
                    <a:pt x="0" y="485"/>
                    <a:pt x="0" y="485"/>
                  </a:cubicBezTo>
                  <a:cubicBezTo>
                    <a:pt x="0" y="493"/>
                    <a:pt x="7" y="500"/>
                    <a:pt x="15" y="500"/>
                  </a:cubicBezTo>
                  <a:cubicBezTo>
                    <a:pt x="216" y="500"/>
                    <a:pt x="216" y="500"/>
                    <a:pt x="216" y="500"/>
                  </a:cubicBezTo>
                  <a:cubicBezTo>
                    <a:pt x="221" y="502"/>
                    <a:pt x="225" y="505"/>
                    <a:pt x="225" y="511"/>
                  </a:cubicBezTo>
                  <a:cubicBezTo>
                    <a:pt x="226" y="521"/>
                    <a:pt x="226" y="531"/>
                    <a:pt x="216" y="538"/>
                  </a:cubicBezTo>
                  <a:cubicBezTo>
                    <a:pt x="211" y="541"/>
                    <a:pt x="205" y="544"/>
                    <a:pt x="199" y="547"/>
                  </a:cubicBezTo>
                  <a:cubicBezTo>
                    <a:pt x="183" y="558"/>
                    <a:pt x="181" y="579"/>
                    <a:pt x="196" y="592"/>
                  </a:cubicBezTo>
                  <a:cubicBezTo>
                    <a:pt x="211" y="604"/>
                    <a:pt x="233" y="609"/>
                    <a:pt x="252" y="609"/>
                  </a:cubicBezTo>
                  <a:cubicBezTo>
                    <a:pt x="272" y="609"/>
                    <a:pt x="294" y="604"/>
                    <a:pt x="309" y="592"/>
                  </a:cubicBezTo>
                  <a:cubicBezTo>
                    <a:pt x="324" y="579"/>
                    <a:pt x="322" y="558"/>
                    <a:pt x="306" y="547"/>
                  </a:cubicBezTo>
                  <a:cubicBezTo>
                    <a:pt x="300" y="544"/>
                    <a:pt x="294" y="541"/>
                    <a:pt x="289" y="538"/>
                  </a:cubicBezTo>
                  <a:cubicBezTo>
                    <a:pt x="279" y="531"/>
                    <a:pt x="279" y="521"/>
                    <a:pt x="279" y="511"/>
                  </a:cubicBezTo>
                  <a:cubicBezTo>
                    <a:pt x="280" y="505"/>
                    <a:pt x="284" y="502"/>
                    <a:pt x="289" y="500"/>
                  </a:cubicBezTo>
                  <a:cubicBezTo>
                    <a:pt x="547" y="500"/>
                    <a:pt x="547" y="500"/>
                    <a:pt x="547" y="500"/>
                  </a:cubicBezTo>
                  <a:cubicBezTo>
                    <a:pt x="554" y="500"/>
                    <a:pt x="559" y="496"/>
                    <a:pt x="561" y="490"/>
                  </a:cubicBezTo>
                  <a:cubicBezTo>
                    <a:pt x="574" y="451"/>
                    <a:pt x="583" y="411"/>
                    <a:pt x="588" y="368"/>
                  </a:cubicBezTo>
                  <a:cubicBezTo>
                    <a:pt x="606" y="217"/>
                    <a:pt x="540" y="101"/>
                    <a:pt x="397" y="4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5241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6"/>
          <p:cNvSpPr txBox="1">
            <a:spLocks noGrp="1"/>
          </p:cNvSpPr>
          <p:nvPr>
            <p:ph type="title"/>
          </p:nvPr>
        </p:nvSpPr>
        <p:spPr>
          <a:xfrm>
            <a:off x="691200" y="152399"/>
            <a:ext cx="7761600" cy="762001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600" dirty="0" smtClean="0">
                <a:solidFill>
                  <a:schemeClr val="accent2">
                    <a:lumMod val="50000"/>
                  </a:schemeClr>
                </a:solidFill>
              </a:rPr>
              <a:t>Личностное развитие</a:t>
            </a:r>
            <a:endParaRPr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0781" y="3478484"/>
            <a:ext cx="2268242" cy="12880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2009" y="2966980"/>
            <a:ext cx="3414631" cy="192073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0" name="Google Shape;100;p16"/>
          <p:cNvSpPr txBox="1">
            <a:spLocks noGrp="1"/>
          </p:cNvSpPr>
          <p:nvPr>
            <p:ph type="body" idx="1"/>
          </p:nvPr>
        </p:nvSpPr>
        <p:spPr>
          <a:xfrm>
            <a:off x="691199" y="1379913"/>
            <a:ext cx="8353048" cy="30000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76200" lvl="0" indent="0" algn="l" rtl="0">
              <a:spcBef>
                <a:spcPts val="600"/>
              </a:spcBef>
              <a:spcAft>
                <a:spcPts val="0"/>
              </a:spcAft>
              <a:buSzPts val="2400"/>
              <a:buNone/>
            </a:pPr>
            <a:endParaRPr dirty="0"/>
          </a:p>
        </p:txBody>
      </p:sp>
      <p:sp>
        <p:nvSpPr>
          <p:cNvPr id="101" name="Google Shape;101;p16"/>
          <p:cNvSpPr txBox="1">
            <a:spLocks noGrp="1"/>
          </p:cNvSpPr>
          <p:nvPr>
            <p:ph type="sldNum" idx="12"/>
          </p:nvPr>
        </p:nvSpPr>
        <p:spPr>
          <a:xfrm>
            <a:off x="8556775" y="4758433"/>
            <a:ext cx="548700" cy="30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7</a:t>
            </a:fld>
            <a:endParaRPr/>
          </a:p>
        </p:txBody>
      </p:sp>
      <p:grpSp>
        <p:nvGrpSpPr>
          <p:cNvPr id="5" name="Google Shape;578;p36"/>
          <p:cNvGrpSpPr/>
          <p:nvPr/>
        </p:nvGrpSpPr>
        <p:grpSpPr>
          <a:xfrm>
            <a:off x="154161" y="2288812"/>
            <a:ext cx="501485" cy="457588"/>
            <a:chOff x="570875" y="4322250"/>
            <a:chExt cx="443300" cy="443325"/>
          </a:xfrm>
        </p:grpSpPr>
        <p:sp>
          <p:nvSpPr>
            <p:cNvPr id="6" name="Google Shape;579;p36"/>
            <p:cNvSpPr/>
            <p:nvPr/>
          </p:nvSpPr>
          <p:spPr>
            <a:xfrm>
              <a:off x="570875" y="4322250"/>
              <a:ext cx="443300" cy="443325"/>
            </a:xfrm>
            <a:custGeom>
              <a:avLst/>
              <a:gdLst/>
              <a:ahLst/>
              <a:cxnLst/>
              <a:rect l="l" t="t" r="r" b="b"/>
              <a:pathLst>
                <a:path w="17732" h="17733" extrusionOk="0">
                  <a:moveTo>
                    <a:pt x="13091" y="2712"/>
                  </a:moveTo>
                  <a:lnTo>
                    <a:pt x="13286" y="2736"/>
                  </a:lnTo>
                  <a:lnTo>
                    <a:pt x="13506" y="2785"/>
                  </a:lnTo>
                  <a:lnTo>
                    <a:pt x="13702" y="2858"/>
                  </a:lnTo>
                  <a:lnTo>
                    <a:pt x="13873" y="2956"/>
                  </a:lnTo>
                  <a:lnTo>
                    <a:pt x="14068" y="3054"/>
                  </a:lnTo>
                  <a:lnTo>
                    <a:pt x="14239" y="3176"/>
                  </a:lnTo>
                  <a:lnTo>
                    <a:pt x="14410" y="3323"/>
                  </a:lnTo>
                  <a:lnTo>
                    <a:pt x="14556" y="3493"/>
                  </a:lnTo>
                  <a:lnTo>
                    <a:pt x="14679" y="3664"/>
                  </a:lnTo>
                  <a:lnTo>
                    <a:pt x="14776" y="3860"/>
                  </a:lnTo>
                  <a:lnTo>
                    <a:pt x="14874" y="4031"/>
                  </a:lnTo>
                  <a:lnTo>
                    <a:pt x="14947" y="4226"/>
                  </a:lnTo>
                  <a:lnTo>
                    <a:pt x="14996" y="4446"/>
                  </a:lnTo>
                  <a:lnTo>
                    <a:pt x="15021" y="4641"/>
                  </a:lnTo>
                  <a:lnTo>
                    <a:pt x="15021" y="4861"/>
                  </a:lnTo>
                  <a:lnTo>
                    <a:pt x="15021" y="5057"/>
                  </a:lnTo>
                  <a:lnTo>
                    <a:pt x="14996" y="5252"/>
                  </a:lnTo>
                  <a:lnTo>
                    <a:pt x="14947" y="5472"/>
                  </a:lnTo>
                  <a:lnTo>
                    <a:pt x="14874" y="5667"/>
                  </a:lnTo>
                  <a:lnTo>
                    <a:pt x="14776" y="5838"/>
                  </a:lnTo>
                  <a:lnTo>
                    <a:pt x="14679" y="6033"/>
                  </a:lnTo>
                  <a:lnTo>
                    <a:pt x="14556" y="6204"/>
                  </a:lnTo>
                  <a:lnTo>
                    <a:pt x="14410" y="6375"/>
                  </a:lnTo>
                  <a:lnTo>
                    <a:pt x="13433" y="7328"/>
                  </a:lnTo>
                  <a:lnTo>
                    <a:pt x="13311" y="7426"/>
                  </a:lnTo>
                  <a:lnTo>
                    <a:pt x="13189" y="7499"/>
                  </a:lnTo>
                  <a:lnTo>
                    <a:pt x="13042" y="7548"/>
                  </a:lnTo>
                  <a:lnTo>
                    <a:pt x="12871" y="7572"/>
                  </a:lnTo>
                  <a:lnTo>
                    <a:pt x="12725" y="7548"/>
                  </a:lnTo>
                  <a:lnTo>
                    <a:pt x="12578" y="7499"/>
                  </a:lnTo>
                  <a:lnTo>
                    <a:pt x="12456" y="7426"/>
                  </a:lnTo>
                  <a:lnTo>
                    <a:pt x="12334" y="7328"/>
                  </a:lnTo>
                  <a:lnTo>
                    <a:pt x="10405" y="5398"/>
                  </a:lnTo>
                  <a:lnTo>
                    <a:pt x="10307" y="5276"/>
                  </a:lnTo>
                  <a:lnTo>
                    <a:pt x="10234" y="5154"/>
                  </a:lnTo>
                  <a:lnTo>
                    <a:pt x="10185" y="5008"/>
                  </a:lnTo>
                  <a:lnTo>
                    <a:pt x="10160" y="4861"/>
                  </a:lnTo>
                  <a:lnTo>
                    <a:pt x="10185" y="4690"/>
                  </a:lnTo>
                  <a:lnTo>
                    <a:pt x="10234" y="4544"/>
                  </a:lnTo>
                  <a:lnTo>
                    <a:pt x="10307" y="4422"/>
                  </a:lnTo>
                  <a:lnTo>
                    <a:pt x="10405" y="4299"/>
                  </a:lnTo>
                  <a:lnTo>
                    <a:pt x="11357" y="3323"/>
                  </a:lnTo>
                  <a:lnTo>
                    <a:pt x="11528" y="3176"/>
                  </a:lnTo>
                  <a:lnTo>
                    <a:pt x="11699" y="3054"/>
                  </a:lnTo>
                  <a:lnTo>
                    <a:pt x="11894" y="2956"/>
                  </a:lnTo>
                  <a:lnTo>
                    <a:pt x="12065" y="2858"/>
                  </a:lnTo>
                  <a:lnTo>
                    <a:pt x="12261" y="2785"/>
                  </a:lnTo>
                  <a:lnTo>
                    <a:pt x="12481" y="2736"/>
                  </a:lnTo>
                  <a:lnTo>
                    <a:pt x="12676" y="2712"/>
                  </a:lnTo>
                  <a:close/>
                  <a:moveTo>
                    <a:pt x="8377" y="8867"/>
                  </a:moveTo>
                  <a:lnTo>
                    <a:pt x="8475" y="8891"/>
                  </a:lnTo>
                  <a:lnTo>
                    <a:pt x="8548" y="8915"/>
                  </a:lnTo>
                  <a:lnTo>
                    <a:pt x="8646" y="8964"/>
                  </a:lnTo>
                  <a:lnTo>
                    <a:pt x="8719" y="9013"/>
                  </a:lnTo>
                  <a:lnTo>
                    <a:pt x="8768" y="9086"/>
                  </a:lnTo>
                  <a:lnTo>
                    <a:pt x="8817" y="9184"/>
                  </a:lnTo>
                  <a:lnTo>
                    <a:pt x="8841" y="9257"/>
                  </a:lnTo>
                  <a:lnTo>
                    <a:pt x="8866" y="9355"/>
                  </a:lnTo>
                  <a:lnTo>
                    <a:pt x="8841" y="9453"/>
                  </a:lnTo>
                  <a:lnTo>
                    <a:pt x="8817" y="9550"/>
                  </a:lnTo>
                  <a:lnTo>
                    <a:pt x="8768" y="9624"/>
                  </a:lnTo>
                  <a:lnTo>
                    <a:pt x="8719" y="9697"/>
                  </a:lnTo>
                  <a:lnTo>
                    <a:pt x="6179" y="12237"/>
                  </a:lnTo>
                  <a:lnTo>
                    <a:pt x="6106" y="12310"/>
                  </a:lnTo>
                  <a:lnTo>
                    <a:pt x="6033" y="12359"/>
                  </a:lnTo>
                  <a:lnTo>
                    <a:pt x="5935" y="12383"/>
                  </a:lnTo>
                  <a:lnTo>
                    <a:pt x="5740" y="12383"/>
                  </a:lnTo>
                  <a:lnTo>
                    <a:pt x="5642" y="12359"/>
                  </a:lnTo>
                  <a:lnTo>
                    <a:pt x="5569" y="12310"/>
                  </a:lnTo>
                  <a:lnTo>
                    <a:pt x="5496" y="12237"/>
                  </a:lnTo>
                  <a:lnTo>
                    <a:pt x="5422" y="12164"/>
                  </a:lnTo>
                  <a:lnTo>
                    <a:pt x="5373" y="12090"/>
                  </a:lnTo>
                  <a:lnTo>
                    <a:pt x="5349" y="11993"/>
                  </a:lnTo>
                  <a:lnTo>
                    <a:pt x="5349" y="11895"/>
                  </a:lnTo>
                  <a:lnTo>
                    <a:pt x="5349" y="11797"/>
                  </a:lnTo>
                  <a:lnTo>
                    <a:pt x="5373" y="11700"/>
                  </a:lnTo>
                  <a:lnTo>
                    <a:pt x="5422" y="11626"/>
                  </a:lnTo>
                  <a:lnTo>
                    <a:pt x="5496" y="11553"/>
                  </a:lnTo>
                  <a:lnTo>
                    <a:pt x="8036" y="9013"/>
                  </a:lnTo>
                  <a:lnTo>
                    <a:pt x="8109" y="8964"/>
                  </a:lnTo>
                  <a:lnTo>
                    <a:pt x="8182" y="8915"/>
                  </a:lnTo>
                  <a:lnTo>
                    <a:pt x="8280" y="8891"/>
                  </a:lnTo>
                  <a:lnTo>
                    <a:pt x="8377" y="8867"/>
                  </a:lnTo>
                  <a:close/>
                  <a:moveTo>
                    <a:pt x="14825" y="1"/>
                  </a:moveTo>
                  <a:lnTo>
                    <a:pt x="14288" y="25"/>
                  </a:lnTo>
                  <a:lnTo>
                    <a:pt x="13751" y="50"/>
                  </a:lnTo>
                  <a:lnTo>
                    <a:pt x="13213" y="123"/>
                  </a:lnTo>
                  <a:lnTo>
                    <a:pt x="12676" y="245"/>
                  </a:lnTo>
                  <a:lnTo>
                    <a:pt x="12163" y="367"/>
                  </a:lnTo>
                  <a:lnTo>
                    <a:pt x="11675" y="538"/>
                  </a:lnTo>
                  <a:lnTo>
                    <a:pt x="11235" y="758"/>
                  </a:lnTo>
                  <a:lnTo>
                    <a:pt x="11015" y="856"/>
                  </a:lnTo>
                  <a:lnTo>
                    <a:pt x="10844" y="1002"/>
                  </a:lnTo>
                  <a:lnTo>
                    <a:pt x="10649" y="1124"/>
                  </a:lnTo>
                  <a:lnTo>
                    <a:pt x="10502" y="1271"/>
                  </a:lnTo>
                  <a:lnTo>
                    <a:pt x="5544" y="6229"/>
                  </a:lnTo>
                  <a:lnTo>
                    <a:pt x="391" y="6229"/>
                  </a:lnTo>
                  <a:lnTo>
                    <a:pt x="245" y="6253"/>
                  </a:lnTo>
                  <a:lnTo>
                    <a:pt x="147" y="6278"/>
                  </a:lnTo>
                  <a:lnTo>
                    <a:pt x="49" y="6327"/>
                  </a:lnTo>
                  <a:lnTo>
                    <a:pt x="0" y="6400"/>
                  </a:lnTo>
                  <a:lnTo>
                    <a:pt x="0" y="6473"/>
                  </a:lnTo>
                  <a:lnTo>
                    <a:pt x="25" y="6571"/>
                  </a:lnTo>
                  <a:lnTo>
                    <a:pt x="74" y="6668"/>
                  </a:lnTo>
                  <a:lnTo>
                    <a:pt x="171" y="6791"/>
                  </a:lnTo>
                  <a:lnTo>
                    <a:pt x="2589" y="9184"/>
                  </a:lnTo>
                  <a:lnTo>
                    <a:pt x="2272" y="9502"/>
                  </a:lnTo>
                  <a:lnTo>
                    <a:pt x="953" y="9746"/>
                  </a:lnTo>
                  <a:lnTo>
                    <a:pt x="806" y="9795"/>
                  </a:lnTo>
                  <a:lnTo>
                    <a:pt x="684" y="9843"/>
                  </a:lnTo>
                  <a:lnTo>
                    <a:pt x="611" y="9941"/>
                  </a:lnTo>
                  <a:lnTo>
                    <a:pt x="562" y="10014"/>
                  </a:lnTo>
                  <a:lnTo>
                    <a:pt x="562" y="10112"/>
                  </a:lnTo>
                  <a:lnTo>
                    <a:pt x="586" y="10234"/>
                  </a:lnTo>
                  <a:lnTo>
                    <a:pt x="635" y="10332"/>
                  </a:lnTo>
                  <a:lnTo>
                    <a:pt x="733" y="10454"/>
                  </a:lnTo>
                  <a:lnTo>
                    <a:pt x="7278" y="16999"/>
                  </a:lnTo>
                  <a:lnTo>
                    <a:pt x="7401" y="17097"/>
                  </a:lnTo>
                  <a:lnTo>
                    <a:pt x="7498" y="17146"/>
                  </a:lnTo>
                  <a:lnTo>
                    <a:pt x="7620" y="17170"/>
                  </a:lnTo>
                  <a:lnTo>
                    <a:pt x="7718" y="17170"/>
                  </a:lnTo>
                  <a:lnTo>
                    <a:pt x="7791" y="17122"/>
                  </a:lnTo>
                  <a:lnTo>
                    <a:pt x="7889" y="17048"/>
                  </a:lnTo>
                  <a:lnTo>
                    <a:pt x="7938" y="16926"/>
                  </a:lnTo>
                  <a:lnTo>
                    <a:pt x="7987" y="16780"/>
                  </a:lnTo>
                  <a:lnTo>
                    <a:pt x="8231" y="15461"/>
                  </a:lnTo>
                  <a:lnTo>
                    <a:pt x="8548" y="15143"/>
                  </a:lnTo>
                  <a:lnTo>
                    <a:pt x="10942" y="17561"/>
                  </a:lnTo>
                  <a:lnTo>
                    <a:pt x="11064" y="17659"/>
                  </a:lnTo>
                  <a:lnTo>
                    <a:pt x="11162" y="17708"/>
                  </a:lnTo>
                  <a:lnTo>
                    <a:pt x="11259" y="17732"/>
                  </a:lnTo>
                  <a:lnTo>
                    <a:pt x="11333" y="17732"/>
                  </a:lnTo>
                  <a:lnTo>
                    <a:pt x="11406" y="17683"/>
                  </a:lnTo>
                  <a:lnTo>
                    <a:pt x="11455" y="17586"/>
                  </a:lnTo>
                  <a:lnTo>
                    <a:pt x="11479" y="17488"/>
                  </a:lnTo>
                  <a:lnTo>
                    <a:pt x="11504" y="17341"/>
                  </a:lnTo>
                  <a:lnTo>
                    <a:pt x="11504" y="12188"/>
                  </a:lnTo>
                  <a:lnTo>
                    <a:pt x="16461" y="7230"/>
                  </a:lnTo>
                  <a:lnTo>
                    <a:pt x="16608" y="7084"/>
                  </a:lnTo>
                  <a:lnTo>
                    <a:pt x="16730" y="6888"/>
                  </a:lnTo>
                  <a:lnTo>
                    <a:pt x="16877" y="6693"/>
                  </a:lnTo>
                  <a:lnTo>
                    <a:pt x="16974" y="6498"/>
                  </a:lnTo>
                  <a:lnTo>
                    <a:pt x="17194" y="6058"/>
                  </a:lnTo>
                  <a:lnTo>
                    <a:pt x="17365" y="5569"/>
                  </a:lnTo>
                  <a:lnTo>
                    <a:pt x="17487" y="5057"/>
                  </a:lnTo>
                  <a:lnTo>
                    <a:pt x="17609" y="4519"/>
                  </a:lnTo>
                  <a:lnTo>
                    <a:pt x="17683" y="3982"/>
                  </a:lnTo>
                  <a:lnTo>
                    <a:pt x="17707" y="3445"/>
                  </a:lnTo>
                  <a:lnTo>
                    <a:pt x="17731" y="2907"/>
                  </a:lnTo>
                  <a:lnTo>
                    <a:pt x="17731" y="2419"/>
                  </a:lnTo>
                  <a:lnTo>
                    <a:pt x="17707" y="1955"/>
                  </a:lnTo>
                  <a:lnTo>
                    <a:pt x="17658" y="1515"/>
                  </a:lnTo>
                  <a:lnTo>
                    <a:pt x="17585" y="1149"/>
                  </a:lnTo>
                  <a:lnTo>
                    <a:pt x="17512" y="831"/>
                  </a:lnTo>
                  <a:lnTo>
                    <a:pt x="17414" y="587"/>
                  </a:lnTo>
                  <a:lnTo>
                    <a:pt x="17341" y="489"/>
                  </a:lnTo>
                  <a:lnTo>
                    <a:pt x="17292" y="441"/>
                  </a:lnTo>
                  <a:lnTo>
                    <a:pt x="17243" y="392"/>
                  </a:lnTo>
                  <a:lnTo>
                    <a:pt x="17145" y="318"/>
                  </a:lnTo>
                  <a:lnTo>
                    <a:pt x="16901" y="221"/>
                  </a:lnTo>
                  <a:lnTo>
                    <a:pt x="16584" y="148"/>
                  </a:lnTo>
                  <a:lnTo>
                    <a:pt x="16217" y="74"/>
                  </a:lnTo>
                  <a:lnTo>
                    <a:pt x="15778" y="25"/>
                  </a:lnTo>
                  <a:lnTo>
                    <a:pt x="1531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580;p36"/>
            <p:cNvSpPr/>
            <p:nvPr/>
          </p:nvSpPr>
          <p:spPr>
            <a:xfrm>
              <a:off x="597725" y="4665400"/>
              <a:ext cx="73300" cy="73300"/>
            </a:xfrm>
            <a:custGeom>
              <a:avLst/>
              <a:gdLst/>
              <a:ahLst/>
              <a:cxnLst/>
              <a:rect l="l" t="t" r="r" b="b"/>
              <a:pathLst>
                <a:path w="2932" h="2932" extrusionOk="0">
                  <a:moveTo>
                    <a:pt x="2028" y="1"/>
                  </a:moveTo>
                  <a:lnTo>
                    <a:pt x="1857" y="25"/>
                  </a:lnTo>
                  <a:lnTo>
                    <a:pt x="1686" y="74"/>
                  </a:lnTo>
                  <a:lnTo>
                    <a:pt x="1515" y="147"/>
                  </a:lnTo>
                  <a:lnTo>
                    <a:pt x="1369" y="269"/>
                  </a:lnTo>
                  <a:lnTo>
                    <a:pt x="1222" y="489"/>
                  </a:lnTo>
                  <a:lnTo>
                    <a:pt x="1002" y="831"/>
                  </a:lnTo>
                  <a:lnTo>
                    <a:pt x="563" y="1735"/>
                  </a:lnTo>
                  <a:lnTo>
                    <a:pt x="172" y="2565"/>
                  </a:lnTo>
                  <a:lnTo>
                    <a:pt x="1" y="2932"/>
                  </a:lnTo>
                  <a:lnTo>
                    <a:pt x="1" y="2932"/>
                  </a:lnTo>
                  <a:lnTo>
                    <a:pt x="367" y="2761"/>
                  </a:lnTo>
                  <a:lnTo>
                    <a:pt x="1198" y="2370"/>
                  </a:lnTo>
                  <a:lnTo>
                    <a:pt x="2101" y="1930"/>
                  </a:lnTo>
                  <a:lnTo>
                    <a:pt x="2443" y="1710"/>
                  </a:lnTo>
                  <a:lnTo>
                    <a:pt x="2663" y="1564"/>
                  </a:lnTo>
                  <a:lnTo>
                    <a:pt x="2785" y="1417"/>
                  </a:lnTo>
                  <a:lnTo>
                    <a:pt x="2858" y="1246"/>
                  </a:lnTo>
                  <a:lnTo>
                    <a:pt x="2907" y="1075"/>
                  </a:lnTo>
                  <a:lnTo>
                    <a:pt x="2932" y="904"/>
                  </a:lnTo>
                  <a:lnTo>
                    <a:pt x="2907" y="733"/>
                  </a:lnTo>
                  <a:lnTo>
                    <a:pt x="2858" y="562"/>
                  </a:lnTo>
                  <a:lnTo>
                    <a:pt x="2785" y="416"/>
                  </a:lnTo>
                  <a:lnTo>
                    <a:pt x="2663" y="269"/>
                  </a:lnTo>
                  <a:lnTo>
                    <a:pt x="2517" y="147"/>
                  </a:lnTo>
                  <a:lnTo>
                    <a:pt x="2370" y="74"/>
                  </a:lnTo>
                  <a:lnTo>
                    <a:pt x="2199" y="25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581;p36"/>
            <p:cNvSpPr/>
            <p:nvPr/>
          </p:nvSpPr>
          <p:spPr>
            <a:xfrm>
              <a:off x="654525" y="4708150"/>
              <a:ext cx="47025" cy="47025"/>
            </a:xfrm>
            <a:custGeom>
              <a:avLst/>
              <a:gdLst/>
              <a:ahLst/>
              <a:cxnLst/>
              <a:rect l="l" t="t" r="r" b="b"/>
              <a:pathLst>
                <a:path w="1881" h="1881" extrusionOk="0">
                  <a:moveTo>
                    <a:pt x="1124" y="0"/>
                  </a:moveTo>
                  <a:lnTo>
                    <a:pt x="977" y="25"/>
                  </a:lnTo>
                  <a:lnTo>
                    <a:pt x="831" y="74"/>
                  </a:lnTo>
                  <a:lnTo>
                    <a:pt x="709" y="147"/>
                  </a:lnTo>
                  <a:lnTo>
                    <a:pt x="586" y="245"/>
                  </a:lnTo>
                  <a:lnTo>
                    <a:pt x="464" y="391"/>
                  </a:lnTo>
                  <a:lnTo>
                    <a:pt x="367" y="611"/>
                  </a:lnTo>
                  <a:lnTo>
                    <a:pt x="269" y="880"/>
                  </a:lnTo>
                  <a:lnTo>
                    <a:pt x="171" y="1173"/>
                  </a:lnTo>
                  <a:lnTo>
                    <a:pt x="49" y="1686"/>
                  </a:lnTo>
                  <a:lnTo>
                    <a:pt x="0" y="1881"/>
                  </a:lnTo>
                  <a:lnTo>
                    <a:pt x="0" y="1881"/>
                  </a:lnTo>
                  <a:lnTo>
                    <a:pt x="220" y="1857"/>
                  </a:lnTo>
                  <a:lnTo>
                    <a:pt x="733" y="1710"/>
                  </a:lnTo>
                  <a:lnTo>
                    <a:pt x="1002" y="1637"/>
                  </a:lnTo>
                  <a:lnTo>
                    <a:pt x="1270" y="1539"/>
                  </a:lnTo>
                  <a:lnTo>
                    <a:pt x="1515" y="1417"/>
                  </a:lnTo>
                  <a:lnTo>
                    <a:pt x="1661" y="1319"/>
                  </a:lnTo>
                  <a:lnTo>
                    <a:pt x="1759" y="1197"/>
                  </a:lnTo>
                  <a:lnTo>
                    <a:pt x="1832" y="1051"/>
                  </a:lnTo>
                  <a:lnTo>
                    <a:pt x="1881" y="928"/>
                  </a:lnTo>
                  <a:lnTo>
                    <a:pt x="1881" y="782"/>
                  </a:lnTo>
                  <a:lnTo>
                    <a:pt x="1881" y="635"/>
                  </a:lnTo>
                  <a:lnTo>
                    <a:pt x="1832" y="489"/>
                  </a:lnTo>
                  <a:lnTo>
                    <a:pt x="1759" y="367"/>
                  </a:lnTo>
                  <a:lnTo>
                    <a:pt x="1661" y="245"/>
                  </a:lnTo>
                  <a:lnTo>
                    <a:pt x="1539" y="147"/>
                  </a:lnTo>
                  <a:lnTo>
                    <a:pt x="1417" y="74"/>
                  </a:lnTo>
                  <a:lnTo>
                    <a:pt x="1270" y="25"/>
                  </a:lnTo>
                  <a:lnTo>
                    <a:pt x="112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582;p36"/>
            <p:cNvSpPr/>
            <p:nvPr/>
          </p:nvSpPr>
          <p:spPr>
            <a:xfrm>
              <a:off x="581250" y="4634875"/>
              <a:ext cx="47050" cy="47050"/>
            </a:xfrm>
            <a:custGeom>
              <a:avLst/>
              <a:gdLst/>
              <a:ahLst/>
              <a:cxnLst/>
              <a:rect l="l" t="t" r="r" b="b"/>
              <a:pathLst>
                <a:path w="1882" h="1882" extrusionOk="0">
                  <a:moveTo>
                    <a:pt x="953" y="1"/>
                  </a:moveTo>
                  <a:lnTo>
                    <a:pt x="831" y="49"/>
                  </a:lnTo>
                  <a:lnTo>
                    <a:pt x="684" y="123"/>
                  </a:lnTo>
                  <a:lnTo>
                    <a:pt x="562" y="220"/>
                  </a:lnTo>
                  <a:lnTo>
                    <a:pt x="465" y="367"/>
                  </a:lnTo>
                  <a:lnTo>
                    <a:pt x="342" y="611"/>
                  </a:lnTo>
                  <a:lnTo>
                    <a:pt x="245" y="880"/>
                  </a:lnTo>
                  <a:lnTo>
                    <a:pt x="171" y="1148"/>
                  </a:lnTo>
                  <a:lnTo>
                    <a:pt x="25" y="1661"/>
                  </a:lnTo>
                  <a:lnTo>
                    <a:pt x="1" y="1881"/>
                  </a:lnTo>
                  <a:lnTo>
                    <a:pt x="196" y="1832"/>
                  </a:lnTo>
                  <a:lnTo>
                    <a:pt x="709" y="1710"/>
                  </a:lnTo>
                  <a:lnTo>
                    <a:pt x="1002" y="1613"/>
                  </a:lnTo>
                  <a:lnTo>
                    <a:pt x="1271" y="1515"/>
                  </a:lnTo>
                  <a:lnTo>
                    <a:pt x="1490" y="1417"/>
                  </a:lnTo>
                  <a:lnTo>
                    <a:pt x="1637" y="1295"/>
                  </a:lnTo>
                  <a:lnTo>
                    <a:pt x="1735" y="1173"/>
                  </a:lnTo>
                  <a:lnTo>
                    <a:pt x="1808" y="1051"/>
                  </a:lnTo>
                  <a:lnTo>
                    <a:pt x="1857" y="904"/>
                  </a:lnTo>
                  <a:lnTo>
                    <a:pt x="1881" y="758"/>
                  </a:lnTo>
                  <a:lnTo>
                    <a:pt x="1857" y="611"/>
                  </a:lnTo>
                  <a:lnTo>
                    <a:pt x="1808" y="465"/>
                  </a:lnTo>
                  <a:lnTo>
                    <a:pt x="1735" y="343"/>
                  </a:lnTo>
                  <a:lnTo>
                    <a:pt x="1637" y="220"/>
                  </a:lnTo>
                  <a:lnTo>
                    <a:pt x="1515" y="123"/>
                  </a:lnTo>
                  <a:lnTo>
                    <a:pt x="1393" y="49"/>
                  </a:lnTo>
                  <a:lnTo>
                    <a:pt x="12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-1811396" y="4604544"/>
            <a:ext cx="36420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👪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4150" y="3610669"/>
            <a:ext cx="537039" cy="396942"/>
          </a:xfrm>
          <a:prstGeom prst="rect">
            <a:avLst/>
          </a:prstGeom>
        </p:spPr>
      </p:pic>
      <p:grpSp>
        <p:nvGrpSpPr>
          <p:cNvPr id="22" name="Google Shape;588;p36"/>
          <p:cNvGrpSpPr/>
          <p:nvPr/>
        </p:nvGrpSpPr>
        <p:grpSpPr>
          <a:xfrm>
            <a:off x="278204" y="1521741"/>
            <a:ext cx="387969" cy="524104"/>
            <a:chOff x="2624850" y="4296000"/>
            <a:chExt cx="380400" cy="495825"/>
          </a:xfrm>
        </p:grpSpPr>
        <p:sp>
          <p:nvSpPr>
            <p:cNvPr id="23" name="Google Shape;589;p36"/>
            <p:cNvSpPr/>
            <p:nvPr/>
          </p:nvSpPr>
          <p:spPr>
            <a:xfrm>
              <a:off x="2845875" y="4296000"/>
              <a:ext cx="126425" cy="125800"/>
            </a:xfrm>
            <a:custGeom>
              <a:avLst/>
              <a:gdLst/>
              <a:ahLst/>
              <a:cxnLst/>
              <a:rect l="l" t="t" r="r" b="b"/>
              <a:pathLst>
                <a:path w="5057" h="5032" extrusionOk="0">
                  <a:moveTo>
                    <a:pt x="4812" y="1"/>
                  </a:moveTo>
                  <a:lnTo>
                    <a:pt x="4372" y="74"/>
                  </a:lnTo>
                  <a:lnTo>
                    <a:pt x="3762" y="196"/>
                  </a:lnTo>
                  <a:lnTo>
                    <a:pt x="3053" y="392"/>
                  </a:lnTo>
                  <a:lnTo>
                    <a:pt x="2321" y="636"/>
                  </a:lnTo>
                  <a:lnTo>
                    <a:pt x="1612" y="929"/>
                  </a:lnTo>
                  <a:lnTo>
                    <a:pt x="1295" y="1075"/>
                  </a:lnTo>
                  <a:lnTo>
                    <a:pt x="1026" y="1222"/>
                  </a:lnTo>
                  <a:lnTo>
                    <a:pt x="782" y="1368"/>
                  </a:lnTo>
                  <a:lnTo>
                    <a:pt x="611" y="1515"/>
                  </a:lnTo>
                  <a:lnTo>
                    <a:pt x="489" y="1662"/>
                  </a:lnTo>
                  <a:lnTo>
                    <a:pt x="367" y="1808"/>
                  </a:lnTo>
                  <a:lnTo>
                    <a:pt x="269" y="1979"/>
                  </a:lnTo>
                  <a:lnTo>
                    <a:pt x="172" y="2150"/>
                  </a:lnTo>
                  <a:lnTo>
                    <a:pt x="123" y="2321"/>
                  </a:lnTo>
                  <a:lnTo>
                    <a:pt x="74" y="2492"/>
                  </a:lnTo>
                  <a:lnTo>
                    <a:pt x="25" y="2687"/>
                  </a:lnTo>
                  <a:lnTo>
                    <a:pt x="1" y="2858"/>
                  </a:lnTo>
                  <a:lnTo>
                    <a:pt x="1" y="3054"/>
                  </a:lnTo>
                  <a:lnTo>
                    <a:pt x="25" y="3225"/>
                  </a:lnTo>
                  <a:lnTo>
                    <a:pt x="49" y="3420"/>
                  </a:lnTo>
                  <a:lnTo>
                    <a:pt x="98" y="3591"/>
                  </a:lnTo>
                  <a:lnTo>
                    <a:pt x="172" y="3762"/>
                  </a:lnTo>
                  <a:lnTo>
                    <a:pt x="245" y="3933"/>
                  </a:lnTo>
                  <a:lnTo>
                    <a:pt x="342" y="4104"/>
                  </a:lnTo>
                  <a:lnTo>
                    <a:pt x="440" y="4250"/>
                  </a:lnTo>
                  <a:lnTo>
                    <a:pt x="2638" y="2052"/>
                  </a:lnTo>
                  <a:lnTo>
                    <a:pt x="2736" y="2003"/>
                  </a:lnTo>
                  <a:lnTo>
                    <a:pt x="2809" y="1979"/>
                  </a:lnTo>
                  <a:lnTo>
                    <a:pt x="2907" y="2003"/>
                  </a:lnTo>
                  <a:lnTo>
                    <a:pt x="2980" y="2052"/>
                  </a:lnTo>
                  <a:lnTo>
                    <a:pt x="3029" y="2126"/>
                  </a:lnTo>
                  <a:lnTo>
                    <a:pt x="3053" y="2223"/>
                  </a:lnTo>
                  <a:lnTo>
                    <a:pt x="3029" y="2321"/>
                  </a:lnTo>
                  <a:lnTo>
                    <a:pt x="2980" y="2394"/>
                  </a:lnTo>
                  <a:lnTo>
                    <a:pt x="782" y="4592"/>
                  </a:lnTo>
                  <a:lnTo>
                    <a:pt x="953" y="4690"/>
                  </a:lnTo>
                  <a:lnTo>
                    <a:pt x="1100" y="4788"/>
                  </a:lnTo>
                  <a:lnTo>
                    <a:pt x="1271" y="4885"/>
                  </a:lnTo>
                  <a:lnTo>
                    <a:pt x="1466" y="4934"/>
                  </a:lnTo>
                  <a:lnTo>
                    <a:pt x="1637" y="4983"/>
                  </a:lnTo>
                  <a:lnTo>
                    <a:pt x="1808" y="5008"/>
                  </a:lnTo>
                  <a:lnTo>
                    <a:pt x="2003" y="5032"/>
                  </a:lnTo>
                  <a:lnTo>
                    <a:pt x="2174" y="5032"/>
                  </a:lnTo>
                  <a:lnTo>
                    <a:pt x="2370" y="5008"/>
                  </a:lnTo>
                  <a:lnTo>
                    <a:pt x="2541" y="4983"/>
                  </a:lnTo>
                  <a:lnTo>
                    <a:pt x="2712" y="4934"/>
                  </a:lnTo>
                  <a:lnTo>
                    <a:pt x="2907" y="4861"/>
                  </a:lnTo>
                  <a:lnTo>
                    <a:pt x="3053" y="4788"/>
                  </a:lnTo>
                  <a:lnTo>
                    <a:pt x="3224" y="4690"/>
                  </a:lnTo>
                  <a:lnTo>
                    <a:pt x="3371" y="4568"/>
                  </a:lnTo>
                  <a:lnTo>
                    <a:pt x="3517" y="4421"/>
                  </a:lnTo>
                  <a:lnTo>
                    <a:pt x="3664" y="4250"/>
                  </a:lnTo>
                  <a:lnTo>
                    <a:pt x="3835" y="4006"/>
                  </a:lnTo>
                  <a:lnTo>
                    <a:pt x="3981" y="3738"/>
                  </a:lnTo>
                  <a:lnTo>
                    <a:pt x="4128" y="3420"/>
                  </a:lnTo>
                  <a:lnTo>
                    <a:pt x="4397" y="2736"/>
                  </a:lnTo>
                  <a:lnTo>
                    <a:pt x="4641" y="1979"/>
                  </a:lnTo>
                  <a:lnTo>
                    <a:pt x="4836" y="1271"/>
                  </a:lnTo>
                  <a:lnTo>
                    <a:pt x="4983" y="660"/>
                  </a:lnTo>
                  <a:lnTo>
                    <a:pt x="5032" y="221"/>
                  </a:lnTo>
                  <a:lnTo>
                    <a:pt x="5056" y="98"/>
                  </a:lnTo>
                  <a:lnTo>
                    <a:pt x="5032" y="25"/>
                  </a:lnTo>
                  <a:lnTo>
                    <a:pt x="495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590;p36"/>
            <p:cNvSpPr/>
            <p:nvPr/>
          </p:nvSpPr>
          <p:spPr>
            <a:xfrm>
              <a:off x="2635850" y="4316150"/>
              <a:ext cx="369400" cy="475675"/>
            </a:xfrm>
            <a:custGeom>
              <a:avLst/>
              <a:gdLst/>
              <a:ahLst/>
              <a:cxnLst/>
              <a:rect l="l" t="t" r="r" b="b"/>
              <a:pathLst>
                <a:path w="14776" h="19027" extrusionOk="0">
                  <a:moveTo>
                    <a:pt x="7400" y="1"/>
                  </a:moveTo>
                  <a:lnTo>
                    <a:pt x="7254" y="25"/>
                  </a:lnTo>
                  <a:lnTo>
                    <a:pt x="7132" y="50"/>
                  </a:lnTo>
                  <a:lnTo>
                    <a:pt x="7034" y="123"/>
                  </a:lnTo>
                  <a:lnTo>
                    <a:pt x="6936" y="196"/>
                  </a:lnTo>
                  <a:lnTo>
                    <a:pt x="6863" y="294"/>
                  </a:lnTo>
                  <a:lnTo>
                    <a:pt x="6790" y="392"/>
                  </a:lnTo>
                  <a:lnTo>
                    <a:pt x="6765" y="514"/>
                  </a:lnTo>
                  <a:lnTo>
                    <a:pt x="6741" y="636"/>
                  </a:lnTo>
                  <a:lnTo>
                    <a:pt x="6741" y="4226"/>
                  </a:lnTo>
                  <a:lnTo>
                    <a:pt x="6887" y="4592"/>
                  </a:lnTo>
                  <a:lnTo>
                    <a:pt x="7009" y="4959"/>
                  </a:lnTo>
                  <a:lnTo>
                    <a:pt x="7058" y="5325"/>
                  </a:lnTo>
                  <a:lnTo>
                    <a:pt x="7083" y="5716"/>
                  </a:lnTo>
                  <a:lnTo>
                    <a:pt x="7058" y="6107"/>
                  </a:lnTo>
                  <a:lnTo>
                    <a:pt x="7009" y="6473"/>
                  </a:lnTo>
                  <a:lnTo>
                    <a:pt x="6887" y="6864"/>
                  </a:lnTo>
                  <a:lnTo>
                    <a:pt x="6741" y="7230"/>
                  </a:lnTo>
                  <a:lnTo>
                    <a:pt x="6741" y="13629"/>
                  </a:lnTo>
                  <a:lnTo>
                    <a:pt x="6203" y="13678"/>
                  </a:lnTo>
                  <a:lnTo>
                    <a:pt x="5666" y="13775"/>
                  </a:lnTo>
                  <a:lnTo>
                    <a:pt x="5153" y="13897"/>
                  </a:lnTo>
                  <a:lnTo>
                    <a:pt x="4640" y="14044"/>
                  </a:lnTo>
                  <a:lnTo>
                    <a:pt x="4152" y="14239"/>
                  </a:lnTo>
                  <a:lnTo>
                    <a:pt x="3688" y="14459"/>
                  </a:lnTo>
                  <a:lnTo>
                    <a:pt x="3224" y="14703"/>
                  </a:lnTo>
                  <a:lnTo>
                    <a:pt x="2784" y="14972"/>
                  </a:lnTo>
                  <a:lnTo>
                    <a:pt x="2369" y="15265"/>
                  </a:lnTo>
                  <a:lnTo>
                    <a:pt x="1954" y="15583"/>
                  </a:lnTo>
                  <a:lnTo>
                    <a:pt x="1588" y="15925"/>
                  </a:lnTo>
                  <a:lnTo>
                    <a:pt x="1221" y="16291"/>
                  </a:lnTo>
                  <a:lnTo>
                    <a:pt x="879" y="16682"/>
                  </a:lnTo>
                  <a:lnTo>
                    <a:pt x="562" y="17097"/>
                  </a:lnTo>
                  <a:lnTo>
                    <a:pt x="269" y="17512"/>
                  </a:lnTo>
                  <a:lnTo>
                    <a:pt x="0" y="17952"/>
                  </a:lnTo>
                  <a:lnTo>
                    <a:pt x="293" y="18074"/>
                  </a:lnTo>
                  <a:lnTo>
                    <a:pt x="611" y="18196"/>
                  </a:lnTo>
                  <a:lnTo>
                    <a:pt x="1319" y="18391"/>
                  </a:lnTo>
                  <a:lnTo>
                    <a:pt x="2125" y="18587"/>
                  </a:lnTo>
                  <a:lnTo>
                    <a:pt x="3053" y="18733"/>
                  </a:lnTo>
                  <a:lnTo>
                    <a:pt x="4030" y="18855"/>
                  </a:lnTo>
                  <a:lnTo>
                    <a:pt x="5104" y="18953"/>
                  </a:lnTo>
                  <a:lnTo>
                    <a:pt x="6228" y="19002"/>
                  </a:lnTo>
                  <a:lnTo>
                    <a:pt x="7376" y="19026"/>
                  </a:lnTo>
                  <a:lnTo>
                    <a:pt x="8548" y="19002"/>
                  </a:lnTo>
                  <a:lnTo>
                    <a:pt x="9672" y="18953"/>
                  </a:lnTo>
                  <a:lnTo>
                    <a:pt x="10746" y="18855"/>
                  </a:lnTo>
                  <a:lnTo>
                    <a:pt x="11723" y="18733"/>
                  </a:lnTo>
                  <a:lnTo>
                    <a:pt x="12651" y="18587"/>
                  </a:lnTo>
                  <a:lnTo>
                    <a:pt x="13457" y="18391"/>
                  </a:lnTo>
                  <a:lnTo>
                    <a:pt x="14165" y="18196"/>
                  </a:lnTo>
                  <a:lnTo>
                    <a:pt x="14483" y="18074"/>
                  </a:lnTo>
                  <a:lnTo>
                    <a:pt x="14776" y="17952"/>
                  </a:lnTo>
                  <a:lnTo>
                    <a:pt x="14507" y="17512"/>
                  </a:lnTo>
                  <a:lnTo>
                    <a:pt x="14214" y="17097"/>
                  </a:lnTo>
                  <a:lnTo>
                    <a:pt x="13897" y="16682"/>
                  </a:lnTo>
                  <a:lnTo>
                    <a:pt x="13555" y="16291"/>
                  </a:lnTo>
                  <a:lnTo>
                    <a:pt x="13188" y="15925"/>
                  </a:lnTo>
                  <a:lnTo>
                    <a:pt x="12822" y="15583"/>
                  </a:lnTo>
                  <a:lnTo>
                    <a:pt x="12407" y="15265"/>
                  </a:lnTo>
                  <a:lnTo>
                    <a:pt x="11992" y="14972"/>
                  </a:lnTo>
                  <a:lnTo>
                    <a:pt x="11552" y="14703"/>
                  </a:lnTo>
                  <a:lnTo>
                    <a:pt x="11088" y="14459"/>
                  </a:lnTo>
                  <a:lnTo>
                    <a:pt x="10624" y="14239"/>
                  </a:lnTo>
                  <a:lnTo>
                    <a:pt x="10136" y="14044"/>
                  </a:lnTo>
                  <a:lnTo>
                    <a:pt x="9623" y="13897"/>
                  </a:lnTo>
                  <a:lnTo>
                    <a:pt x="9110" y="13775"/>
                  </a:lnTo>
                  <a:lnTo>
                    <a:pt x="8573" y="13678"/>
                  </a:lnTo>
                  <a:lnTo>
                    <a:pt x="8035" y="13629"/>
                  </a:lnTo>
                  <a:lnTo>
                    <a:pt x="8035" y="3347"/>
                  </a:lnTo>
                  <a:lnTo>
                    <a:pt x="7913" y="3054"/>
                  </a:lnTo>
                  <a:lnTo>
                    <a:pt x="7840" y="2761"/>
                  </a:lnTo>
                  <a:lnTo>
                    <a:pt x="7791" y="2467"/>
                  </a:lnTo>
                  <a:lnTo>
                    <a:pt x="7767" y="2174"/>
                  </a:lnTo>
                  <a:lnTo>
                    <a:pt x="7791" y="1857"/>
                  </a:lnTo>
                  <a:lnTo>
                    <a:pt x="7840" y="1564"/>
                  </a:lnTo>
                  <a:lnTo>
                    <a:pt x="7913" y="1271"/>
                  </a:lnTo>
                  <a:lnTo>
                    <a:pt x="8035" y="978"/>
                  </a:lnTo>
                  <a:lnTo>
                    <a:pt x="8035" y="636"/>
                  </a:lnTo>
                  <a:lnTo>
                    <a:pt x="8011" y="514"/>
                  </a:lnTo>
                  <a:lnTo>
                    <a:pt x="7986" y="392"/>
                  </a:lnTo>
                  <a:lnTo>
                    <a:pt x="7913" y="294"/>
                  </a:lnTo>
                  <a:lnTo>
                    <a:pt x="7840" y="196"/>
                  </a:lnTo>
                  <a:lnTo>
                    <a:pt x="7742" y="123"/>
                  </a:lnTo>
                  <a:lnTo>
                    <a:pt x="7644" y="50"/>
                  </a:lnTo>
                  <a:lnTo>
                    <a:pt x="7522" y="25"/>
                  </a:lnTo>
                  <a:lnTo>
                    <a:pt x="740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591;p36"/>
            <p:cNvSpPr/>
            <p:nvPr/>
          </p:nvSpPr>
          <p:spPr>
            <a:xfrm>
              <a:off x="2624850" y="4357675"/>
              <a:ext cx="171600" cy="171600"/>
            </a:xfrm>
            <a:custGeom>
              <a:avLst/>
              <a:gdLst/>
              <a:ahLst/>
              <a:cxnLst/>
              <a:rect l="l" t="t" r="r" b="b"/>
              <a:pathLst>
                <a:path w="6864" h="6864" extrusionOk="0">
                  <a:moveTo>
                    <a:pt x="74" y="1"/>
                  </a:moveTo>
                  <a:lnTo>
                    <a:pt x="25" y="25"/>
                  </a:lnTo>
                  <a:lnTo>
                    <a:pt x="0" y="74"/>
                  </a:lnTo>
                  <a:lnTo>
                    <a:pt x="0" y="123"/>
                  </a:lnTo>
                  <a:lnTo>
                    <a:pt x="0" y="318"/>
                  </a:lnTo>
                  <a:lnTo>
                    <a:pt x="25" y="587"/>
                  </a:lnTo>
                  <a:lnTo>
                    <a:pt x="74" y="929"/>
                  </a:lnTo>
                  <a:lnTo>
                    <a:pt x="269" y="1759"/>
                  </a:lnTo>
                  <a:lnTo>
                    <a:pt x="538" y="2736"/>
                  </a:lnTo>
                  <a:lnTo>
                    <a:pt x="880" y="3737"/>
                  </a:lnTo>
                  <a:lnTo>
                    <a:pt x="1051" y="4226"/>
                  </a:lnTo>
                  <a:lnTo>
                    <a:pt x="1246" y="4690"/>
                  </a:lnTo>
                  <a:lnTo>
                    <a:pt x="1441" y="5105"/>
                  </a:lnTo>
                  <a:lnTo>
                    <a:pt x="1661" y="5496"/>
                  </a:lnTo>
                  <a:lnTo>
                    <a:pt x="1857" y="5813"/>
                  </a:lnTo>
                  <a:lnTo>
                    <a:pt x="2076" y="6057"/>
                  </a:lnTo>
                  <a:lnTo>
                    <a:pt x="2272" y="6228"/>
                  </a:lnTo>
                  <a:lnTo>
                    <a:pt x="2492" y="6399"/>
                  </a:lnTo>
                  <a:lnTo>
                    <a:pt x="2711" y="6521"/>
                  </a:lnTo>
                  <a:lnTo>
                    <a:pt x="2956" y="6644"/>
                  </a:lnTo>
                  <a:lnTo>
                    <a:pt x="3200" y="6741"/>
                  </a:lnTo>
                  <a:lnTo>
                    <a:pt x="3444" y="6815"/>
                  </a:lnTo>
                  <a:lnTo>
                    <a:pt x="3688" y="6863"/>
                  </a:lnTo>
                  <a:lnTo>
                    <a:pt x="4201" y="6863"/>
                  </a:lnTo>
                  <a:lnTo>
                    <a:pt x="4445" y="6839"/>
                  </a:lnTo>
                  <a:lnTo>
                    <a:pt x="4690" y="6815"/>
                  </a:lnTo>
                  <a:lnTo>
                    <a:pt x="4958" y="6741"/>
                  </a:lnTo>
                  <a:lnTo>
                    <a:pt x="5178" y="6644"/>
                  </a:lnTo>
                  <a:lnTo>
                    <a:pt x="5422" y="6521"/>
                  </a:lnTo>
                  <a:lnTo>
                    <a:pt x="5642" y="6399"/>
                  </a:lnTo>
                  <a:lnTo>
                    <a:pt x="5862" y="6228"/>
                  </a:lnTo>
                  <a:lnTo>
                    <a:pt x="2198" y="2565"/>
                  </a:lnTo>
                  <a:lnTo>
                    <a:pt x="2150" y="2492"/>
                  </a:lnTo>
                  <a:lnTo>
                    <a:pt x="2125" y="2394"/>
                  </a:lnTo>
                  <a:lnTo>
                    <a:pt x="2150" y="2296"/>
                  </a:lnTo>
                  <a:lnTo>
                    <a:pt x="2198" y="2199"/>
                  </a:lnTo>
                  <a:lnTo>
                    <a:pt x="2296" y="2150"/>
                  </a:lnTo>
                  <a:lnTo>
                    <a:pt x="2394" y="2125"/>
                  </a:lnTo>
                  <a:lnTo>
                    <a:pt x="2492" y="2150"/>
                  </a:lnTo>
                  <a:lnTo>
                    <a:pt x="2565" y="2199"/>
                  </a:lnTo>
                  <a:lnTo>
                    <a:pt x="6228" y="5862"/>
                  </a:lnTo>
                  <a:lnTo>
                    <a:pt x="6375" y="5642"/>
                  </a:lnTo>
                  <a:lnTo>
                    <a:pt x="6521" y="5422"/>
                  </a:lnTo>
                  <a:lnTo>
                    <a:pt x="6643" y="5203"/>
                  </a:lnTo>
                  <a:lnTo>
                    <a:pt x="6741" y="4958"/>
                  </a:lnTo>
                  <a:lnTo>
                    <a:pt x="6814" y="4714"/>
                  </a:lnTo>
                  <a:lnTo>
                    <a:pt x="6839" y="4446"/>
                  </a:lnTo>
                  <a:lnTo>
                    <a:pt x="6863" y="4201"/>
                  </a:lnTo>
                  <a:lnTo>
                    <a:pt x="6863" y="3933"/>
                  </a:lnTo>
                  <a:lnTo>
                    <a:pt x="6839" y="3688"/>
                  </a:lnTo>
                  <a:lnTo>
                    <a:pt x="6814" y="3444"/>
                  </a:lnTo>
                  <a:lnTo>
                    <a:pt x="6741" y="3200"/>
                  </a:lnTo>
                  <a:lnTo>
                    <a:pt x="6643" y="2956"/>
                  </a:lnTo>
                  <a:lnTo>
                    <a:pt x="6521" y="2711"/>
                  </a:lnTo>
                  <a:lnTo>
                    <a:pt x="6399" y="2492"/>
                  </a:lnTo>
                  <a:lnTo>
                    <a:pt x="6228" y="2272"/>
                  </a:lnTo>
                  <a:lnTo>
                    <a:pt x="6057" y="2076"/>
                  </a:lnTo>
                  <a:lnTo>
                    <a:pt x="5813" y="1857"/>
                  </a:lnTo>
                  <a:lnTo>
                    <a:pt x="5496" y="1661"/>
                  </a:lnTo>
                  <a:lnTo>
                    <a:pt x="5105" y="1466"/>
                  </a:lnTo>
                  <a:lnTo>
                    <a:pt x="4690" y="1246"/>
                  </a:lnTo>
                  <a:lnTo>
                    <a:pt x="4226" y="1051"/>
                  </a:lnTo>
                  <a:lnTo>
                    <a:pt x="3737" y="880"/>
                  </a:lnTo>
                  <a:lnTo>
                    <a:pt x="2736" y="538"/>
                  </a:lnTo>
                  <a:lnTo>
                    <a:pt x="1759" y="269"/>
                  </a:lnTo>
                  <a:lnTo>
                    <a:pt x="928" y="74"/>
                  </a:lnTo>
                  <a:lnTo>
                    <a:pt x="587" y="25"/>
                  </a:lnTo>
                  <a:lnTo>
                    <a:pt x="31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899;p37"/>
          <p:cNvGrpSpPr/>
          <p:nvPr/>
        </p:nvGrpSpPr>
        <p:grpSpPr>
          <a:xfrm>
            <a:off x="209642" y="2899915"/>
            <a:ext cx="578898" cy="550755"/>
            <a:chOff x="2595501" y="3253725"/>
            <a:chExt cx="720141" cy="580739"/>
          </a:xfrm>
        </p:grpSpPr>
        <p:sp>
          <p:nvSpPr>
            <p:cNvPr id="27" name="Google Shape;900;p37"/>
            <p:cNvSpPr/>
            <p:nvPr/>
          </p:nvSpPr>
          <p:spPr>
            <a:xfrm>
              <a:off x="2595501" y="3269807"/>
              <a:ext cx="416349" cy="273171"/>
            </a:xfrm>
            <a:custGeom>
              <a:avLst/>
              <a:gdLst/>
              <a:ahLst/>
              <a:cxnLst/>
              <a:rect l="l" t="t" r="r" b="b"/>
              <a:pathLst>
                <a:path w="722" h="472" extrusionOk="0">
                  <a:moveTo>
                    <a:pt x="250" y="429"/>
                  </a:moveTo>
                  <a:cubicBezTo>
                    <a:pt x="250" y="413"/>
                    <a:pt x="258" y="398"/>
                    <a:pt x="270" y="388"/>
                  </a:cubicBezTo>
                  <a:cubicBezTo>
                    <a:pt x="289" y="372"/>
                    <a:pt x="315" y="364"/>
                    <a:pt x="344" y="365"/>
                  </a:cubicBezTo>
                  <a:cubicBezTo>
                    <a:pt x="373" y="364"/>
                    <a:pt x="399" y="372"/>
                    <a:pt x="418" y="388"/>
                  </a:cubicBezTo>
                  <a:cubicBezTo>
                    <a:pt x="431" y="398"/>
                    <a:pt x="438" y="413"/>
                    <a:pt x="438" y="429"/>
                  </a:cubicBezTo>
                  <a:cubicBezTo>
                    <a:pt x="438" y="446"/>
                    <a:pt x="430" y="461"/>
                    <a:pt x="417" y="472"/>
                  </a:cubicBezTo>
                  <a:cubicBezTo>
                    <a:pt x="598" y="472"/>
                    <a:pt x="598" y="472"/>
                    <a:pt x="598" y="472"/>
                  </a:cubicBezTo>
                  <a:cubicBezTo>
                    <a:pt x="606" y="472"/>
                    <a:pt x="613" y="465"/>
                    <a:pt x="613" y="457"/>
                  </a:cubicBezTo>
                  <a:cubicBezTo>
                    <a:pt x="613" y="457"/>
                    <a:pt x="613" y="457"/>
                    <a:pt x="613" y="457"/>
                  </a:cubicBezTo>
                  <a:cubicBezTo>
                    <a:pt x="613" y="457"/>
                    <a:pt x="613" y="457"/>
                    <a:pt x="613" y="457"/>
                  </a:cubicBezTo>
                  <a:cubicBezTo>
                    <a:pt x="613" y="320"/>
                    <a:pt x="613" y="320"/>
                    <a:pt x="613" y="320"/>
                  </a:cubicBezTo>
                  <a:cubicBezTo>
                    <a:pt x="615" y="315"/>
                    <a:pt x="619" y="310"/>
                    <a:pt x="624" y="310"/>
                  </a:cubicBezTo>
                  <a:cubicBezTo>
                    <a:pt x="635" y="310"/>
                    <a:pt x="645" y="310"/>
                    <a:pt x="651" y="319"/>
                  </a:cubicBezTo>
                  <a:cubicBezTo>
                    <a:pt x="655" y="325"/>
                    <a:pt x="657" y="331"/>
                    <a:pt x="661" y="336"/>
                  </a:cubicBezTo>
                  <a:cubicBezTo>
                    <a:pt x="671" y="353"/>
                    <a:pt x="693" y="355"/>
                    <a:pt x="705" y="340"/>
                  </a:cubicBezTo>
                  <a:cubicBezTo>
                    <a:pt x="718" y="325"/>
                    <a:pt x="722" y="303"/>
                    <a:pt x="722" y="283"/>
                  </a:cubicBezTo>
                  <a:cubicBezTo>
                    <a:pt x="722" y="263"/>
                    <a:pt x="718" y="242"/>
                    <a:pt x="705" y="227"/>
                  </a:cubicBezTo>
                  <a:cubicBezTo>
                    <a:pt x="693" y="211"/>
                    <a:pt x="671" y="213"/>
                    <a:pt x="661" y="230"/>
                  </a:cubicBezTo>
                  <a:cubicBezTo>
                    <a:pt x="657" y="235"/>
                    <a:pt x="655" y="241"/>
                    <a:pt x="651" y="247"/>
                  </a:cubicBezTo>
                  <a:cubicBezTo>
                    <a:pt x="645" y="256"/>
                    <a:pt x="635" y="256"/>
                    <a:pt x="624" y="256"/>
                  </a:cubicBezTo>
                  <a:cubicBezTo>
                    <a:pt x="619" y="256"/>
                    <a:pt x="615" y="251"/>
                    <a:pt x="613" y="247"/>
                  </a:cubicBezTo>
                  <a:cubicBezTo>
                    <a:pt x="613" y="104"/>
                    <a:pt x="613" y="104"/>
                    <a:pt x="613" y="104"/>
                  </a:cubicBezTo>
                  <a:cubicBezTo>
                    <a:pt x="613" y="96"/>
                    <a:pt x="609" y="89"/>
                    <a:pt x="602" y="85"/>
                  </a:cubicBezTo>
                  <a:cubicBezTo>
                    <a:pt x="600" y="84"/>
                    <a:pt x="598" y="82"/>
                    <a:pt x="595" y="81"/>
                  </a:cubicBezTo>
                  <a:cubicBezTo>
                    <a:pt x="520" y="29"/>
                    <a:pt x="437" y="0"/>
                    <a:pt x="345" y="0"/>
                  </a:cubicBezTo>
                  <a:cubicBezTo>
                    <a:pt x="147" y="9"/>
                    <a:pt x="0" y="128"/>
                    <a:pt x="25" y="345"/>
                  </a:cubicBezTo>
                  <a:cubicBezTo>
                    <a:pt x="29" y="385"/>
                    <a:pt x="37" y="424"/>
                    <a:pt x="49" y="461"/>
                  </a:cubicBezTo>
                  <a:cubicBezTo>
                    <a:pt x="52" y="467"/>
                    <a:pt x="57" y="472"/>
                    <a:pt x="64" y="472"/>
                  </a:cubicBezTo>
                  <a:cubicBezTo>
                    <a:pt x="271" y="472"/>
                    <a:pt x="271" y="472"/>
                    <a:pt x="271" y="472"/>
                  </a:cubicBezTo>
                  <a:cubicBezTo>
                    <a:pt x="258" y="461"/>
                    <a:pt x="250" y="446"/>
                    <a:pt x="250" y="4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901;p37"/>
            <p:cNvSpPr/>
            <p:nvPr/>
          </p:nvSpPr>
          <p:spPr>
            <a:xfrm>
              <a:off x="2903528" y="3560177"/>
              <a:ext cx="374670" cy="273617"/>
            </a:xfrm>
            <a:custGeom>
              <a:avLst/>
              <a:gdLst/>
              <a:ahLst/>
              <a:cxnLst/>
              <a:rect l="l" t="t" r="r" b="b"/>
              <a:pathLst>
                <a:path w="650" h="473" extrusionOk="0">
                  <a:moveTo>
                    <a:pt x="455" y="42"/>
                  </a:moveTo>
                  <a:cubicBezTo>
                    <a:pt x="455" y="58"/>
                    <a:pt x="448" y="74"/>
                    <a:pt x="435" y="84"/>
                  </a:cubicBezTo>
                  <a:cubicBezTo>
                    <a:pt x="417" y="100"/>
                    <a:pt x="391" y="108"/>
                    <a:pt x="361" y="107"/>
                  </a:cubicBezTo>
                  <a:cubicBezTo>
                    <a:pt x="332" y="108"/>
                    <a:pt x="306" y="100"/>
                    <a:pt x="288" y="84"/>
                  </a:cubicBezTo>
                  <a:cubicBezTo>
                    <a:pt x="275" y="74"/>
                    <a:pt x="268" y="58"/>
                    <a:pt x="268" y="42"/>
                  </a:cubicBezTo>
                  <a:cubicBezTo>
                    <a:pt x="268" y="26"/>
                    <a:pt x="275" y="11"/>
                    <a:pt x="289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16" y="0"/>
                    <a:pt x="109" y="7"/>
                    <a:pt x="109" y="15"/>
                  </a:cubicBezTo>
                  <a:cubicBezTo>
                    <a:pt x="109" y="181"/>
                    <a:pt x="109" y="181"/>
                    <a:pt x="109" y="181"/>
                  </a:cubicBezTo>
                  <a:cubicBezTo>
                    <a:pt x="107" y="186"/>
                    <a:pt x="104" y="190"/>
                    <a:pt x="98" y="191"/>
                  </a:cubicBezTo>
                  <a:cubicBezTo>
                    <a:pt x="88" y="191"/>
                    <a:pt x="78" y="191"/>
                    <a:pt x="71" y="181"/>
                  </a:cubicBezTo>
                  <a:cubicBezTo>
                    <a:pt x="68" y="176"/>
                    <a:pt x="65" y="170"/>
                    <a:pt x="62" y="164"/>
                  </a:cubicBezTo>
                  <a:cubicBezTo>
                    <a:pt x="51" y="148"/>
                    <a:pt x="30" y="146"/>
                    <a:pt x="17" y="161"/>
                  </a:cubicBezTo>
                  <a:cubicBezTo>
                    <a:pt x="5" y="176"/>
                    <a:pt x="0" y="198"/>
                    <a:pt x="1" y="218"/>
                  </a:cubicBezTo>
                  <a:cubicBezTo>
                    <a:pt x="0" y="238"/>
                    <a:pt x="5" y="259"/>
                    <a:pt x="17" y="274"/>
                  </a:cubicBezTo>
                  <a:cubicBezTo>
                    <a:pt x="30" y="289"/>
                    <a:pt x="51" y="288"/>
                    <a:pt x="62" y="271"/>
                  </a:cubicBezTo>
                  <a:cubicBezTo>
                    <a:pt x="65" y="265"/>
                    <a:pt x="68" y="259"/>
                    <a:pt x="71" y="254"/>
                  </a:cubicBezTo>
                  <a:cubicBezTo>
                    <a:pt x="78" y="244"/>
                    <a:pt x="88" y="244"/>
                    <a:pt x="98" y="245"/>
                  </a:cubicBezTo>
                  <a:cubicBezTo>
                    <a:pt x="104" y="245"/>
                    <a:pt x="107" y="250"/>
                    <a:pt x="109" y="254"/>
                  </a:cubicBezTo>
                  <a:cubicBezTo>
                    <a:pt x="109" y="457"/>
                    <a:pt x="109" y="457"/>
                    <a:pt x="109" y="457"/>
                  </a:cubicBezTo>
                  <a:cubicBezTo>
                    <a:pt x="109" y="466"/>
                    <a:pt x="118" y="473"/>
                    <a:pt x="127" y="470"/>
                  </a:cubicBezTo>
                  <a:cubicBezTo>
                    <a:pt x="132" y="468"/>
                    <a:pt x="138" y="466"/>
                    <a:pt x="143" y="464"/>
                  </a:cubicBezTo>
                  <a:cubicBezTo>
                    <a:pt x="264" y="406"/>
                    <a:pt x="377" y="334"/>
                    <a:pt x="477" y="243"/>
                  </a:cubicBezTo>
                  <a:cubicBezTo>
                    <a:pt x="549" y="178"/>
                    <a:pt x="607" y="105"/>
                    <a:pt x="646" y="21"/>
                  </a:cubicBezTo>
                  <a:cubicBezTo>
                    <a:pt x="650" y="11"/>
                    <a:pt x="643" y="0"/>
                    <a:pt x="632" y="0"/>
                  </a:cubicBezTo>
                  <a:cubicBezTo>
                    <a:pt x="434" y="0"/>
                    <a:pt x="434" y="0"/>
                    <a:pt x="434" y="0"/>
                  </a:cubicBezTo>
                  <a:cubicBezTo>
                    <a:pt x="448" y="11"/>
                    <a:pt x="455" y="26"/>
                    <a:pt x="455" y="4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902;p37"/>
            <p:cNvSpPr/>
            <p:nvPr/>
          </p:nvSpPr>
          <p:spPr>
            <a:xfrm>
              <a:off x="2635397" y="3497189"/>
              <a:ext cx="313600" cy="337276"/>
            </a:xfrm>
            <a:custGeom>
              <a:avLst/>
              <a:gdLst/>
              <a:ahLst/>
              <a:cxnLst/>
              <a:rect l="l" t="t" r="r" b="b"/>
              <a:pathLst>
                <a:path w="544" h="583" extrusionOk="0">
                  <a:moveTo>
                    <a:pt x="502" y="420"/>
                  </a:moveTo>
                  <a:cubicBezTo>
                    <a:pt x="486" y="420"/>
                    <a:pt x="471" y="413"/>
                    <a:pt x="460" y="400"/>
                  </a:cubicBezTo>
                  <a:cubicBezTo>
                    <a:pt x="445" y="382"/>
                    <a:pt x="436" y="356"/>
                    <a:pt x="437" y="327"/>
                  </a:cubicBezTo>
                  <a:cubicBezTo>
                    <a:pt x="436" y="298"/>
                    <a:pt x="445" y="271"/>
                    <a:pt x="460" y="253"/>
                  </a:cubicBezTo>
                  <a:cubicBezTo>
                    <a:pt x="471" y="240"/>
                    <a:pt x="486" y="233"/>
                    <a:pt x="502" y="233"/>
                  </a:cubicBezTo>
                  <a:cubicBezTo>
                    <a:pt x="518" y="233"/>
                    <a:pt x="534" y="241"/>
                    <a:pt x="544" y="254"/>
                  </a:cubicBezTo>
                  <a:cubicBezTo>
                    <a:pt x="544" y="124"/>
                    <a:pt x="544" y="124"/>
                    <a:pt x="544" y="124"/>
                  </a:cubicBezTo>
                  <a:cubicBezTo>
                    <a:pt x="544" y="116"/>
                    <a:pt x="537" y="109"/>
                    <a:pt x="529" y="109"/>
                  </a:cubicBezTo>
                  <a:cubicBezTo>
                    <a:pt x="312" y="109"/>
                    <a:pt x="312" y="109"/>
                    <a:pt x="312" y="109"/>
                  </a:cubicBezTo>
                  <a:cubicBezTo>
                    <a:pt x="307" y="107"/>
                    <a:pt x="302" y="103"/>
                    <a:pt x="302" y="98"/>
                  </a:cubicBezTo>
                  <a:cubicBezTo>
                    <a:pt x="302" y="87"/>
                    <a:pt x="302" y="78"/>
                    <a:pt x="311" y="71"/>
                  </a:cubicBezTo>
                  <a:cubicBezTo>
                    <a:pt x="317" y="67"/>
                    <a:pt x="323" y="65"/>
                    <a:pt x="328" y="61"/>
                  </a:cubicBezTo>
                  <a:cubicBezTo>
                    <a:pt x="345" y="51"/>
                    <a:pt x="347" y="30"/>
                    <a:pt x="332" y="17"/>
                  </a:cubicBezTo>
                  <a:cubicBezTo>
                    <a:pt x="317" y="5"/>
                    <a:pt x="295" y="0"/>
                    <a:pt x="275" y="0"/>
                  </a:cubicBezTo>
                  <a:cubicBezTo>
                    <a:pt x="255" y="0"/>
                    <a:pt x="234" y="5"/>
                    <a:pt x="219" y="17"/>
                  </a:cubicBezTo>
                  <a:cubicBezTo>
                    <a:pt x="203" y="30"/>
                    <a:pt x="205" y="51"/>
                    <a:pt x="222" y="61"/>
                  </a:cubicBezTo>
                  <a:cubicBezTo>
                    <a:pt x="227" y="65"/>
                    <a:pt x="233" y="67"/>
                    <a:pt x="239" y="71"/>
                  </a:cubicBezTo>
                  <a:cubicBezTo>
                    <a:pt x="248" y="78"/>
                    <a:pt x="248" y="87"/>
                    <a:pt x="248" y="98"/>
                  </a:cubicBezTo>
                  <a:cubicBezTo>
                    <a:pt x="248" y="103"/>
                    <a:pt x="243" y="107"/>
                    <a:pt x="239" y="109"/>
                  </a:cubicBezTo>
                  <a:cubicBezTo>
                    <a:pt x="19" y="109"/>
                    <a:pt x="19" y="109"/>
                    <a:pt x="19" y="109"/>
                  </a:cubicBezTo>
                  <a:cubicBezTo>
                    <a:pt x="8" y="109"/>
                    <a:pt x="0" y="120"/>
                    <a:pt x="5" y="130"/>
                  </a:cubicBezTo>
                  <a:cubicBezTo>
                    <a:pt x="18" y="157"/>
                    <a:pt x="32" y="183"/>
                    <a:pt x="50" y="208"/>
                  </a:cubicBezTo>
                  <a:cubicBezTo>
                    <a:pt x="170" y="381"/>
                    <a:pt x="338" y="493"/>
                    <a:pt x="525" y="579"/>
                  </a:cubicBezTo>
                  <a:cubicBezTo>
                    <a:pt x="525" y="579"/>
                    <a:pt x="525" y="579"/>
                    <a:pt x="525" y="579"/>
                  </a:cubicBezTo>
                  <a:cubicBezTo>
                    <a:pt x="534" y="583"/>
                    <a:pt x="544" y="576"/>
                    <a:pt x="544" y="567"/>
                  </a:cubicBezTo>
                  <a:cubicBezTo>
                    <a:pt x="544" y="399"/>
                    <a:pt x="544" y="399"/>
                    <a:pt x="544" y="399"/>
                  </a:cubicBezTo>
                  <a:cubicBezTo>
                    <a:pt x="534" y="413"/>
                    <a:pt x="518" y="420"/>
                    <a:pt x="502" y="42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903;p37"/>
            <p:cNvSpPr/>
            <p:nvPr/>
          </p:nvSpPr>
          <p:spPr>
            <a:xfrm>
              <a:off x="2966382" y="3253725"/>
              <a:ext cx="349261" cy="352241"/>
            </a:xfrm>
            <a:custGeom>
              <a:avLst/>
              <a:gdLst/>
              <a:ahLst/>
              <a:cxnLst/>
              <a:rect l="l" t="t" r="r" b="b"/>
              <a:pathLst>
                <a:path w="606" h="609" extrusionOk="0">
                  <a:moveTo>
                    <a:pt x="397" y="49"/>
                  </a:moveTo>
                  <a:cubicBezTo>
                    <a:pt x="262" y="0"/>
                    <a:pt x="137" y="39"/>
                    <a:pt x="19" y="109"/>
                  </a:cubicBezTo>
                  <a:cubicBezTo>
                    <a:pt x="17" y="110"/>
                    <a:pt x="15" y="111"/>
                    <a:pt x="13" y="112"/>
                  </a:cubicBezTo>
                  <a:cubicBezTo>
                    <a:pt x="5" y="116"/>
                    <a:pt x="0" y="124"/>
                    <a:pt x="0" y="132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11" y="225"/>
                    <a:pt x="26" y="217"/>
                    <a:pt x="43" y="217"/>
                  </a:cubicBezTo>
                  <a:cubicBezTo>
                    <a:pt x="59" y="217"/>
                    <a:pt x="74" y="225"/>
                    <a:pt x="85" y="237"/>
                  </a:cubicBezTo>
                  <a:cubicBezTo>
                    <a:pt x="100" y="256"/>
                    <a:pt x="108" y="282"/>
                    <a:pt x="108" y="311"/>
                  </a:cubicBezTo>
                  <a:cubicBezTo>
                    <a:pt x="108" y="340"/>
                    <a:pt x="100" y="366"/>
                    <a:pt x="85" y="385"/>
                  </a:cubicBezTo>
                  <a:cubicBezTo>
                    <a:pt x="74" y="398"/>
                    <a:pt x="59" y="405"/>
                    <a:pt x="43" y="405"/>
                  </a:cubicBezTo>
                  <a:cubicBezTo>
                    <a:pt x="26" y="405"/>
                    <a:pt x="11" y="397"/>
                    <a:pt x="0" y="384"/>
                  </a:cubicBezTo>
                  <a:cubicBezTo>
                    <a:pt x="0" y="485"/>
                    <a:pt x="0" y="485"/>
                    <a:pt x="0" y="485"/>
                  </a:cubicBezTo>
                  <a:cubicBezTo>
                    <a:pt x="0" y="493"/>
                    <a:pt x="7" y="500"/>
                    <a:pt x="15" y="500"/>
                  </a:cubicBezTo>
                  <a:cubicBezTo>
                    <a:pt x="216" y="500"/>
                    <a:pt x="216" y="500"/>
                    <a:pt x="216" y="500"/>
                  </a:cubicBezTo>
                  <a:cubicBezTo>
                    <a:pt x="221" y="502"/>
                    <a:pt x="225" y="505"/>
                    <a:pt x="225" y="511"/>
                  </a:cubicBezTo>
                  <a:cubicBezTo>
                    <a:pt x="226" y="521"/>
                    <a:pt x="226" y="531"/>
                    <a:pt x="216" y="538"/>
                  </a:cubicBezTo>
                  <a:cubicBezTo>
                    <a:pt x="211" y="541"/>
                    <a:pt x="205" y="544"/>
                    <a:pt x="199" y="547"/>
                  </a:cubicBezTo>
                  <a:cubicBezTo>
                    <a:pt x="183" y="558"/>
                    <a:pt x="181" y="579"/>
                    <a:pt x="196" y="592"/>
                  </a:cubicBezTo>
                  <a:cubicBezTo>
                    <a:pt x="211" y="604"/>
                    <a:pt x="233" y="609"/>
                    <a:pt x="252" y="609"/>
                  </a:cubicBezTo>
                  <a:cubicBezTo>
                    <a:pt x="272" y="609"/>
                    <a:pt x="294" y="604"/>
                    <a:pt x="309" y="592"/>
                  </a:cubicBezTo>
                  <a:cubicBezTo>
                    <a:pt x="324" y="579"/>
                    <a:pt x="322" y="558"/>
                    <a:pt x="306" y="547"/>
                  </a:cubicBezTo>
                  <a:cubicBezTo>
                    <a:pt x="300" y="544"/>
                    <a:pt x="294" y="541"/>
                    <a:pt x="289" y="538"/>
                  </a:cubicBezTo>
                  <a:cubicBezTo>
                    <a:pt x="279" y="531"/>
                    <a:pt x="279" y="521"/>
                    <a:pt x="279" y="511"/>
                  </a:cubicBezTo>
                  <a:cubicBezTo>
                    <a:pt x="280" y="505"/>
                    <a:pt x="284" y="502"/>
                    <a:pt x="289" y="500"/>
                  </a:cubicBezTo>
                  <a:cubicBezTo>
                    <a:pt x="547" y="500"/>
                    <a:pt x="547" y="500"/>
                    <a:pt x="547" y="500"/>
                  </a:cubicBezTo>
                  <a:cubicBezTo>
                    <a:pt x="554" y="500"/>
                    <a:pt x="559" y="496"/>
                    <a:pt x="561" y="490"/>
                  </a:cubicBezTo>
                  <a:cubicBezTo>
                    <a:pt x="574" y="451"/>
                    <a:pt x="583" y="411"/>
                    <a:pt x="588" y="368"/>
                  </a:cubicBezTo>
                  <a:cubicBezTo>
                    <a:pt x="606" y="217"/>
                    <a:pt x="540" y="101"/>
                    <a:pt x="397" y="4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11" name="Рисунок 1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89853" y="914400"/>
            <a:ext cx="4026690" cy="22509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33205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6"/>
          <p:cNvSpPr txBox="1">
            <a:spLocks noGrp="1"/>
          </p:cNvSpPr>
          <p:nvPr>
            <p:ph type="title"/>
          </p:nvPr>
        </p:nvSpPr>
        <p:spPr>
          <a:xfrm>
            <a:off x="965674" y="152399"/>
            <a:ext cx="7487125" cy="762001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ctr"/>
            <a:r>
              <a:rPr lang="ru-RU" sz="3600" dirty="0" smtClean="0">
                <a:solidFill>
                  <a:srgbClr val="002060"/>
                </a:solidFill>
              </a:rPr>
              <a:t>Гражданская активность</a:t>
            </a:r>
            <a:endParaRPr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00" name="Google Shape;100;p16"/>
          <p:cNvSpPr txBox="1">
            <a:spLocks noGrp="1"/>
          </p:cNvSpPr>
          <p:nvPr>
            <p:ph type="body" idx="1"/>
          </p:nvPr>
        </p:nvSpPr>
        <p:spPr>
          <a:xfrm>
            <a:off x="691199" y="1379913"/>
            <a:ext cx="8353048" cy="30000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76200" indent="0">
              <a:buNone/>
            </a:pPr>
            <a:r>
              <a:rPr lang="ru-RU" dirty="0" smtClean="0"/>
              <a:t>изучение </a:t>
            </a:r>
            <a:r>
              <a:rPr lang="ru-RU" dirty="0"/>
              <a:t>истории </a:t>
            </a:r>
            <a:r>
              <a:rPr lang="ru-RU" dirty="0" err="1" smtClean="0"/>
              <a:t>Ро</a:t>
            </a:r>
            <a:endParaRPr dirty="0"/>
          </a:p>
        </p:txBody>
      </p:sp>
      <p:sp>
        <p:nvSpPr>
          <p:cNvPr id="101" name="Google Shape;101;p16"/>
          <p:cNvSpPr txBox="1">
            <a:spLocks noGrp="1"/>
          </p:cNvSpPr>
          <p:nvPr>
            <p:ph type="sldNum" idx="12"/>
          </p:nvPr>
        </p:nvSpPr>
        <p:spPr>
          <a:xfrm>
            <a:off x="8556775" y="4758433"/>
            <a:ext cx="548700" cy="30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8</a:t>
            </a:fld>
            <a:endParaRPr/>
          </a:p>
        </p:txBody>
      </p:sp>
      <p:grpSp>
        <p:nvGrpSpPr>
          <p:cNvPr id="5" name="Google Shape;578;p36"/>
          <p:cNvGrpSpPr/>
          <p:nvPr/>
        </p:nvGrpSpPr>
        <p:grpSpPr>
          <a:xfrm>
            <a:off x="154161" y="2288812"/>
            <a:ext cx="501485" cy="457588"/>
            <a:chOff x="570875" y="4322250"/>
            <a:chExt cx="443300" cy="443325"/>
          </a:xfrm>
        </p:grpSpPr>
        <p:sp>
          <p:nvSpPr>
            <p:cNvPr id="6" name="Google Shape;579;p36"/>
            <p:cNvSpPr/>
            <p:nvPr/>
          </p:nvSpPr>
          <p:spPr>
            <a:xfrm>
              <a:off x="570875" y="4322250"/>
              <a:ext cx="443300" cy="443325"/>
            </a:xfrm>
            <a:custGeom>
              <a:avLst/>
              <a:gdLst/>
              <a:ahLst/>
              <a:cxnLst/>
              <a:rect l="l" t="t" r="r" b="b"/>
              <a:pathLst>
                <a:path w="17732" h="17733" extrusionOk="0">
                  <a:moveTo>
                    <a:pt x="13091" y="2712"/>
                  </a:moveTo>
                  <a:lnTo>
                    <a:pt x="13286" y="2736"/>
                  </a:lnTo>
                  <a:lnTo>
                    <a:pt x="13506" y="2785"/>
                  </a:lnTo>
                  <a:lnTo>
                    <a:pt x="13702" y="2858"/>
                  </a:lnTo>
                  <a:lnTo>
                    <a:pt x="13873" y="2956"/>
                  </a:lnTo>
                  <a:lnTo>
                    <a:pt x="14068" y="3054"/>
                  </a:lnTo>
                  <a:lnTo>
                    <a:pt x="14239" y="3176"/>
                  </a:lnTo>
                  <a:lnTo>
                    <a:pt x="14410" y="3323"/>
                  </a:lnTo>
                  <a:lnTo>
                    <a:pt x="14556" y="3493"/>
                  </a:lnTo>
                  <a:lnTo>
                    <a:pt x="14679" y="3664"/>
                  </a:lnTo>
                  <a:lnTo>
                    <a:pt x="14776" y="3860"/>
                  </a:lnTo>
                  <a:lnTo>
                    <a:pt x="14874" y="4031"/>
                  </a:lnTo>
                  <a:lnTo>
                    <a:pt x="14947" y="4226"/>
                  </a:lnTo>
                  <a:lnTo>
                    <a:pt x="14996" y="4446"/>
                  </a:lnTo>
                  <a:lnTo>
                    <a:pt x="15021" y="4641"/>
                  </a:lnTo>
                  <a:lnTo>
                    <a:pt x="15021" y="4861"/>
                  </a:lnTo>
                  <a:lnTo>
                    <a:pt x="15021" y="5057"/>
                  </a:lnTo>
                  <a:lnTo>
                    <a:pt x="14996" y="5252"/>
                  </a:lnTo>
                  <a:lnTo>
                    <a:pt x="14947" y="5472"/>
                  </a:lnTo>
                  <a:lnTo>
                    <a:pt x="14874" y="5667"/>
                  </a:lnTo>
                  <a:lnTo>
                    <a:pt x="14776" y="5838"/>
                  </a:lnTo>
                  <a:lnTo>
                    <a:pt x="14679" y="6033"/>
                  </a:lnTo>
                  <a:lnTo>
                    <a:pt x="14556" y="6204"/>
                  </a:lnTo>
                  <a:lnTo>
                    <a:pt x="14410" y="6375"/>
                  </a:lnTo>
                  <a:lnTo>
                    <a:pt x="13433" y="7328"/>
                  </a:lnTo>
                  <a:lnTo>
                    <a:pt x="13311" y="7426"/>
                  </a:lnTo>
                  <a:lnTo>
                    <a:pt x="13189" y="7499"/>
                  </a:lnTo>
                  <a:lnTo>
                    <a:pt x="13042" y="7548"/>
                  </a:lnTo>
                  <a:lnTo>
                    <a:pt x="12871" y="7572"/>
                  </a:lnTo>
                  <a:lnTo>
                    <a:pt x="12725" y="7548"/>
                  </a:lnTo>
                  <a:lnTo>
                    <a:pt x="12578" y="7499"/>
                  </a:lnTo>
                  <a:lnTo>
                    <a:pt x="12456" y="7426"/>
                  </a:lnTo>
                  <a:lnTo>
                    <a:pt x="12334" y="7328"/>
                  </a:lnTo>
                  <a:lnTo>
                    <a:pt x="10405" y="5398"/>
                  </a:lnTo>
                  <a:lnTo>
                    <a:pt x="10307" y="5276"/>
                  </a:lnTo>
                  <a:lnTo>
                    <a:pt x="10234" y="5154"/>
                  </a:lnTo>
                  <a:lnTo>
                    <a:pt x="10185" y="5008"/>
                  </a:lnTo>
                  <a:lnTo>
                    <a:pt x="10160" y="4861"/>
                  </a:lnTo>
                  <a:lnTo>
                    <a:pt x="10185" y="4690"/>
                  </a:lnTo>
                  <a:lnTo>
                    <a:pt x="10234" y="4544"/>
                  </a:lnTo>
                  <a:lnTo>
                    <a:pt x="10307" y="4422"/>
                  </a:lnTo>
                  <a:lnTo>
                    <a:pt x="10405" y="4299"/>
                  </a:lnTo>
                  <a:lnTo>
                    <a:pt x="11357" y="3323"/>
                  </a:lnTo>
                  <a:lnTo>
                    <a:pt x="11528" y="3176"/>
                  </a:lnTo>
                  <a:lnTo>
                    <a:pt x="11699" y="3054"/>
                  </a:lnTo>
                  <a:lnTo>
                    <a:pt x="11894" y="2956"/>
                  </a:lnTo>
                  <a:lnTo>
                    <a:pt x="12065" y="2858"/>
                  </a:lnTo>
                  <a:lnTo>
                    <a:pt x="12261" y="2785"/>
                  </a:lnTo>
                  <a:lnTo>
                    <a:pt x="12481" y="2736"/>
                  </a:lnTo>
                  <a:lnTo>
                    <a:pt x="12676" y="2712"/>
                  </a:lnTo>
                  <a:close/>
                  <a:moveTo>
                    <a:pt x="8377" y="8867"/>
                  </a:moveTo>
                  <a:lnTo>
                    <a:pt x="8475" y="8891"/>
                  </a:lnTo>
                  <a:lnTo>
                    <a:pt x="8548" y="8915"/>
                  </a:lnTo>
                  <a:lnTo>
                    <a:pt x="8646" y="8964"/>
                  </a:lnTo>
                  <a:lnTo>
                    <a:pt x="8719" y="9013"/>
                  </a:lnTo>
                  <a:lnTo>
                    <a:pt x="8768" y="9086"/>
                  </a:lnTo>
                  <a:lnTo>
                    <a:pt x="8817" y="9184"/>
                  </a:lnTo>
                  <a:lnTo>
                    <a:pt x="8841" y="9257"/>
                  </a:lnTo>
                  <a:lnTo>
                    <a:pt x="8866" y="9355"/>
                  </a:lnTo>
                  <a:lnTo>
                    <a:pt x="8841" y="9453"/>
                  </a:lnTo>
                  <a:lnTo>
                    <a:pt x="8817" y="9550"/>
                  </a:lnTo>
                  <a:lnTo>
                    <a:pt x="8768" y="9624"/>
                  </a:lnTo>
                  <a:lnTo>
                    <a:pt x="8719" y="9697"/>
                  </a:lnTo>
                  <a:lnTo>
                    <a:pt x="6179" y="12237"/>
                  </a:lnTo>
                  <a:lnTo>
                    <a:pt x="6106" y="12310"/>
                  </a:lnTo>
                  <a:lnTo>
                    <a:pt x="6033" y="12359"/>
                  </a:lnTo>
                  <a:lnTo>
                    <a:pt x="5935" y="12383"/>
                  </a:lnTo>
                  <a:lnTo>
                    <a:pt x="5740" y="12383"/>
                  </a:lnTo>
                  <a:lnTo>
                    <a:pt x="5642" y="12359"/>
                  </a:lnTo>
                  <a:lnTo>
                    <a:pt x="5569" y="12310"/>
                  </a:lnTo>
                  <a:lnTo>
                    <a:pt x="5496" y="12237"/>
                  </a:lnTo>
                  <a:lnTo>
                    <a:pt x="5422" y="12164"/>
                  </a:lnTo>
                  <a:lnTo>
                    <a:pt x="5373" y="12090"/>
                  </a:lnTo>
                  <a:lnTo>
                    <a:pt x="5349" y="11993"/>
                  </a:lnTo>
                  <a:lnTo>
                    <a:pt x="5349" y="11895"/>
                  </a:lnTo>
                  <a:lnTo>
                    <a:pt x="5349" y="11797"/>
                  </a:lnTo>
                  <a:lnTo>
                    <a:pt x="5373" y="11700"/>
                  </a:lnTo>
                  <a:lnTo>
                    <a:pt x="5422" y="11626"/>
                  </a:lnTo>
                  <a:lnTo>
                    <a:pt x="5496" y="11553"/>
                  </a:lnTo>
                  <a:lnTo>
                    <a:pt x="8036" y="9013"/>
                  </a:lnTo>
                  <a:lnTo>
                    <a:pt x="8109" y="8964"/>
                  </a:lnTo>
                  <a:lnTo>
                    <a:pt x="8182" y="8915"/>
                  </a:lnTo>
                  <a:lnTo>
                    <a:pt x="8280" y="8891"/>
                  </a:lnTo>
                  <a:lnTo>
                    <a:pt x="8377" y="8867"/>
                  </a:lnTo>
                  <a:close/>
                  <a:moveTo>
                    <a:pt x="14825" y="1"/>
                  </a:moveTo>
                  <a:lnTo>
                    <a:pt x="14288" y="25"/>
                  </a:lnTo>
                  <a:lnTo>
                    <a:pt x="13751" y="50"/>
                  </a:lnTo>
                  <a:lnTo>
                    <a:pt x="13213" y="123"/>
                  </a:lnTo>
                  <a:lnTo>
                    <a:pt x="12676" y="245"/>
                  </a:lnTo>
                  <a:lnTo>
                    <a:pt x="12163" y="367"/>
                  </a:lnTo>
                  <a:lnTo>
                    <a:pt x="11675" y="538"/>
                  </a:lnTo>
                  <a:lnTo>
                    <a:pt x="11235" y="758"/>
                  </a:lnTo>
                  <a:lnTo>
                    <a:pt x="11015" y="856"/>
                  </a:lnTo>
                  <a:lnTo>
                    <a:pt x="10844" y="1002"/>
                  </a:lnTo>
                  <a:lnTo>
                    <a:pt x="10649" y="1124"/>
                  </a:lnTo>
                  <a:lnTo>
                    <a:pt x="10502" y="1271"/>
                  </a:lnTo>
                  <a:lnTo>
                    <a:pt x="5544" y="6229"/>
                  </a:lnTo>
                  <a:lnTo>
                    <a:pt x="391" y="6229"/>
                  </a:lnTo>
                  <a:lnTo>
                    <a:pt x="245" y="6253"/>
                  </a:lnTo>
                  <a:lnTo>
                    <a:pt x="147" y="6278"/>
                  </a:lnTo>
                  <a:lnTo>
                    <a:pt x="49" y="6327"/>
                  </a:lnTo>
                  <a:lnTo>
                    <a:pt x="0" y="6400"/>
                  </a:lnTo>
                  <a:lnTo>
                    <a:pt x="0" y="6473"/>
                  </a:lnTo>
                  <a:lnTo>
                    <a:pt x="25" y="6571"/>
                  </a:lnTo>
                  <a:lnTo>
                    <a:pt x="74" y="6668"/>
                  </a:lnTo>
                  <a:lnTo>
                    <a:pt x="171" y="6791"/>
                  </a:lnTo>
                  <a:lnTo>
                    <a:pt x="2589" y="9184"/>
                  </a:lnTo>
                  <a:lnTo>
                    <a:pt x="2272" y="9502"/>
                  </a:lnTo>
                  <a:lnTo>
                    <a:pt x="953" y="9746"/>
                  </a:lnTo>
                  <a:lnTo>
                    <a:pt x="806" y="9795"/>
                  </a:lnTo>
                  <a:lnTo>
                    <a:pt x="684" y="9843"/>
                  </a:lnTo>
                  <a:lnTo>
                    <a:pt x="611" y="9941"/>
                  </a:lnTo>
                  <a:lnTo>
                    <a:pt x="562" y="10014"/>
                  </a:lnTo>
                  <a:lnTo>
                    <a:pt x="562" y="10112"/>
                  </a:lnTo>
                  <a:lnTo>
                    <a:pt x="586" y="10234"/>
                  </a:lnTo>
                  <a:lnTo>
                    <a:pt x="635" y="10332"/>
                  </a:lnTo>
                  <a:lnTo>
                    <a:pt x="733" y="10454"/>
                  </a:lnTo>
                  <a:lnTo>
                    <a:pt x="7278" y="16999"/>
                  </a:lnTo>
                  <a:lnTo>
                    <a:pt x="7401" y="17097"/>
                  </a:lnTo>
                  <a:lnTo>
                    <a:pt x="7498" y="17146"/>
                  </a:lnTo>
                  <a:lnTo>
                    <a:pt x="7620" y="17170"/>
                  </a:lnTo>
                  <a:lnTo>
                    <a:pt x="7718" y="17170"/>
                  </a:lnTo>
                  <a:lnTo>
                    <a:pt x="7791" y="17122"/>
                  </a:lnTo>
                  <a:lnTo>
                    <a:pt x="7889" y="17048"/>
                  </a:lnTo>
                  <a:lnTo>
                    <a:pt x="7938" y="16926"/>
                  </a:lnTo>
                  <a:lnTo>
                    <a:pt x="7987" y="16780"/>
                  </a:lnTo>
                  <a:lnTo>
                    <a:pt x="8231" y="15461"/>
                  </a:lnTo>
                  <a:lnTo>
                    <a:pt x="8548" y="15143"/>
                  </a:lnTo>
                  <a:lnTo>
                    <a:pt x="10942" y="17561"/>
                  </a:lnTo>
                  <a:lnTo>
                    <a:pt x="11064" y="17659"/>
                  </a:lnTo>
                  <a:lnTo>
                    <a:pt x="11162" y="17708"/>
                  </a:lnTo>
                  <a:lnTo>
                    <a:pt x="11259" y="17732"/>
                  </a:lnTo>
                  <a:lnTo>
                    <a:pt x="11333" y="17732"/>
                  </a:lnTo>
                  <a:lnTo>
                    <a:pt x="11406" y="17683"/>
                  </a:lnTo>
                  <a:lnTo>
                    <a:pt x="11455" y="17586"/>
                  </a:lnTo>
                  <a:lnTo>
                    <a:pt x="11479" y="17488"/>
                  </a:lnTo>
                  <a:lnTo>
                    <a:pt x="11504" y="17341"/>
                  </a:lnTo>
                  <a:lnTo>
                    <a:pt x="11504" y="12188"/>
                  </a:lnTo>
                  <a:lnTo>
                    <a:pt x="16461" y="7230"/>
                  </a:lnTo>
                  <a:lnTo>
                    <a:pt x="16608" y="7084"/>
                  </a:lnTo>
                  <a:lnTo>
                    <a:pt x="16730" y="6888"/>
                  </a:lnTo>
                  <a:lnTo>
                    <a:pt x="16877" y="6693"/>
                  </a:lnTo>
                  <a:lnTo>
                    <a:pt x="16974" y="6498"/>
                  </a:lnTo>
                  <a:lnTo>
                    <a:pt x="17194" y="6058"/>
                  </a:lnTo>
                  <a:lnTo>
                    <a:pt x="17365" y="5569"/>
                  </a:lnTo>
                  <a:lnTo>
                    <a:pt x="17487" y="5057"/>
                  </a:lnTo>
                  <a:lnTo>
                    <a:pt x="17609" y="4519"/>
                  </a:lnTo>
                  <a:lnTo>
                    <a:pt x="17683" y="3982"/>
                  </a:lnTo>
                  <a:lnTo>
                    <a:pt x="17707" y="3445"/>
                  </a:lnTo>
                  <a:lnTo>
                    <a:pt x="17731" y="2907"/>
                  </a:lnTo>
                  <a:lnTo>
                    <a:pt x="17731" y="2419"/>
                  </a:lnTo>
                  <a:lnTo>
                    <a:pt x="17707" y="1955"/>
                  </a:lnTo>
                  <a:lnTo>
                    <a:pt x="17658" y="1515"/>
                  </a:lnTo>
                  <a:lnTo>
                    <a:pt x="17585" y="1149"/>
                  </a:lnTo>
                  <a:lnTo>
                    <a:pt x="17512" y="831"/>
                  </a:lnTo>
                  <a:lnTo>
                    <a:pt x="17414" y="587"/>
                  </a:lnTo>
                  <a:lnTo>
                    <a:pt x="17341" y="489"/>
                  </a:lnTo>
                  <a:lnTo>
                    <a:pt x="17292" y="441"/>
                  </a:lnTo>
                  <a:lnTo>
                    <a:pt x="17243" y="392"/>
                  </a:lnTo>
                  <a:lnTo>
                    <a:pt x="17145" y="318"/>
                  </a:lnTo>
                  <a:lnTo>
                    <a:pt x="16901" y="221"/>
                  </a:lnTo>
                  <a:lnTo>
                    <a:pt x="16584" y="148"/>
                  </a:lnTo>
                  <a:lnTo>
                    <a:pt x="16217" y="74"/>
                  </a:lnTo>
                  <a:lnTo>
                    <a:pt x="15778" y="25"/>
                  </a:lnTo>
                  <a:lnTo>
                    <a:pt x="1531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580;p36"/>
            <p:cNvSpPr/>
            <p:nvPr/>
          </p:nvSpPr>
          <p:spPr>
            <a:xfrm>
              <a:off x="597725" y="4665400"/>
              <a:ext cx="73300" cy="73300"/>
            </a:xfrm>
            <a:custGeom>
              <a:avLst/>
              <a:gdLst/>
              <a:ahLst/>
              <a:cxnLst/>
              <a:rect l="l" t="t" r="r" b="b"/>
              <a:pathLst>
                <a:path w="2932" h="2932" extrusionOk="0">
                  <a:moveTo>
                    <a:pt x="2028" y="1"/>
                  </a:moveTo>
                  <a:lnTo>
                    <a:pt x="1857" y="25"/>
                  </a:lnTo>
                  <a:lnTo>
                    <a:pt x="1686" y="74"/>
                  </a:lnTo>
                  <a:lnTo>
                    <a:pt x="1515" y="147"/>
                  </a:lnTo>
                  <a:lnTo>
                    <a:pt x="1369" y="269"/>
                  </a:lnTo>
                  <a:lnTo>
                    <a:pt x="1222" y="489"/>
                  </a:lnTo>
                  <a:lnTo>
                    <a:pt x="1002" y="831"/>
                  </a:lnTo>
                  <a:lnTo>
                    <a:pt x="563" y="1735"/>
                  </a:lnTo>
                  <a:lnTo>
                    <a:pt x="172" y="2565"/>
                  </a:lnTo>
                  <a:lnTo>
                    <a:pt x="1" y="2932"/>
                  </a:lnTo>
                  <a:lnTo>
                    <a:pt x="1" y="2932"/>
                  </a:lnTo>
                  <a:lnTo>
                    <a:pt x="367" y="2761"/>
                  </a:lnTo>
                  <a:lnTo>
                    <a:pt x="1198" y="2370"/>
                  </a:lnTo>
                  <a:lnTo>
                    <a:pt x="2101" y="1930"/>
                  </a:lnTo>
                  <a:lnTo>
                    <a:pt x="2443" y="1710"/>
                  </a:lnTo>
                  <a:lnTo>
                    <a:pt x="2663" y="1564"/>
                  </a:lnTo>
                  <a:lnTo>
                    <a:pt x="2785" y="1417"/>
                  </a:lnTo>
                  <a:lnTo>
                    <a:pt x="2858" y="1246"/>
                  </a:lnTo>
                  <a:lnTo>
                    <a:pt x="2907" y="1075"/>
                  </a:lnTo>
                  <a:lnTo>
                    <a:pt x="2932" y="904"/>
                  </a:lnTo>
                  <a:lnTo>
                    <a:pt x="2907" y="733"/>
                  </a:lnTo>
                  <a:lnTo>
                    <a:pt x="2858" y="562"/>
                  </a:lnTo>
                  <a:lnTo>
                    <a:pt x="2785" y="416"/>
                  </a:lnTo>
                  <a:lnTo>
                    <a:pt x="2663" y="269"/>
                  </a:lnTo>
                  <a:lnTo>
                    <a:pt x="2517" y="147"/>
                  </a:lnTo>
                  <a:lnTo>
                    <a:pt x="2370" y="74"/>
                  </a:lnTo>
                  <a:lnTo>
                    <a:pt x="2199" y="25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581;p36"/>
            <p:cNvSpPr/>
            <p:nvPr/>
          </p:nvSpPr>
          <p:spPr>
            <a:xfrm>
              <a:off x="654525" y="4708150"/>
              <a:ext cx="47025" cy="47025"/>
            </a:xfrm>
            <a:custGeom>
              <a:avLst/>
              <a:gdLst/>
              <a:ahLst/>
              <a:cxnLst/>
              <a:rect l="l" t="t" r="r" b="b"/>
              <a:pathLst>
                <a:path w="1881" h="1881" extrusionOk="0">
                  <a:moveTo>
                    <a:pt x="1124" y="0"/>
                  </a:moveTo>
                  <a:lnTo>
                    <a:pt x="977" y="25"/>
                  </a:lnTo>
                  <a:lnTo>
                    <a:pt x="831" y="74"/>
                  </a:lnTo>
                  <a:lnTo>
                    <a:pt x="709" y="147"/>
                  </a:lnTo>
                  <a:lnTo>
                    <a:pt x="586" y="245"/>
                  </a:lnTo>
                  <a:lnTo>
                    <a:pt x="464" y="391"/>
                  </a:lnTo>
                  <a:lnTo>
                    <a:pt x="367" y="611"/>
                  </a:lnTo>
                  <a:lnTo>
                    <a:pt x="269" y="880"/>
                  </a:lnTo>
                  <a:lnTo>
                    <a:pt x="171" y="1173"/>
                  </a:lnTo>
                  <a:lnTo>
                    <a:pt x="49" y="1686"/>
                  </a:lnTo>
                  <a:lnTo>
                    <a:pt x="0" y="1881"/>
                  </a:lnTo>
                  <a:lnTo>
                    <a:pt x="0" y="1881"/>
                  </a:lnTo>
                  <a:lnTo>
                    <a:pt x="220" y="1857"/>
                  </a:lnTo>
                  <a:lnTo>
                    <a:pt x="733" y="1710"/>
                  </a:lnTo>
                  <a:lnTo>
                    <a:pt x="1002" y="1637"/>
                  </a:lnTo>
                  <a:lnTo>
                    <a:pt x="1270" y="1539"/>
                  </a:lnTo>
                  <a:lnTo>
                    <a:pt x="1515" y="1417"/>
                  </a:lnTo>
                  <a:lnTo>
                    <a:pt x="1661" y="1319"/>
                  </a:lnTo>
                  <a:lnTo>
                    <a:pt x="1759" y="1197"/>
                  </a:lnTo>
                  <a:lnTo>
                    <a:pt x="1832" y="1051"/>
                  </a:lnTo>
                  <a:lnTo>
                    <a:pt x="1881" y="928"/>
                  </a:lnTo>
                  <a:lnTo>
                    <a:pt x="1881" y="782"/>
                  </a:lnTo>
                  <a:lnTo>
                    <a:pt x="1881" y="635"/>
                  </a:lnTo>
                  <a:lnTo>
                    <a:pt x="1832" y="489"/>
                  </a:lnTo>
                  <a:lnTo>
                    <a:pt x="1759" y="367"/>
                  </a:lnTo>
                  <a:lnTo>
                    <a:pt x="1661" y="245"/>
                  </a:lnTo>
                  <a:lnTo>
                    <a:pt x="1539" y="147"/>
                  </a:lnTo>
                  <a:lnTo>
                    <a:pt x="1417" y="74"/>
                  </a:lnTo>
                  <a:lnTo>
                    <a:pt x="1270" y="25"/>
                  </a:lnTo>
                  <a:lnTo>
                    <a:pt x="112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582;p36"/>
            <p:cNvSpPr/>
            <p:nvPr/>
          </p:nvSpPr>
          <p:spPr>
            <a:xfrm>
              <a:off x="581250" y="4634875"/>
              <a:ext cx="47050" cy="47050"/>
            </a:xfrm>
            <a:custGeom>
              <a:avLst/>
              <a:gdLst/>
              <a:ahLst/>
              <a:cxnLst/>
              <a:rect l="l" t="t" r="r" b="b"/>
              <a:pathLst>
                <a:path w="1882" h="1882" extrusionOk="0">
                  <a:moveTo>
                    <a:pt x="953" y="1"/>
                  </a:moveTo>
                  <a:lnTo>
                    <a:pt x="831" y="49"/>
                  </a:lnTo>
                  <a:lnTo>
                    <a:pt x="684" y="123"/>
                  </a:lnTo>
                  <a:lnTo>
                    <a:pt x="562" y="220"/>
                  </a:lnTo>
                  <a:lnTo>
                    <a:pt x="465" y="367"/>
                  </a:lnTo>
                  <a:lnTo>
                    <a:pt x="342" y="611"/>
                  </a:lnTo>
                  <a:lnTo>
                    <a:pt x="245" y="880"/>
                  </a:lnTo>
                  <a:lnTo>
                    <a:pt x="171" y="1148"/>
                  </a:lnTo>
                  <a:lnTo>
                    <a:pt x="25" y="1661"/>
                  </a:lnTo>
                  <a:lnTo>
                    <a:pt x="1" y="1881"/>
                  </a:lnTo>
                  <a:lnTo>
                    <a:pt x="196" y="1832"/>
                  </a:lnTo>
                  <a:lnTo>
                    <a:pt x="709" y="1710"/>
                  </a:lnTo>
                  <a:lnTo>
                    <a:pt x="1002" y="1613"/>
                  </a:lnTo>
                  <a:lnTo>
                    <a:pt x="1271" y="1515"/>
                  </a:lnTo>
                  <a:lnTo>
                    <a:pt x="1490" y="1417"/>
                  </a:lnTo>
                  <a:lnTo>
                    <a:pt x="1637" y="1295"/>
                  </a:lnTo>
                  <a:lnTo>
                    <a:pt x="1735" y="1173"/>
                  </a:lnTo>
                  <a:lnTo>
                    <a:pt x="1808" y="1051"/>
                  </a:lnTo>
                  <a:lnTo>
                    <a:pt x="1857" y="904"/>
                  </a:lnTo>
                  <a:lnTo>
                    <a:pt x="1881" y="758"/>
                  </a:lnTo>
                  <a:lnTo>
                    <a:pt x="1857" y="611"/>
                  </a:lnTo>
                  <a:lnTo>
                    <a:pt x="1808" y="465"/>
                  </a:lnTo>
                  <a:lnTo>
                    <a:pt x="1735" y="343"/>
                  </a:lnTo>
                  <a:lnTo>
                    <a:pt x="1637" y="220"/>
                  </a:lnTo>
                  <a:lnTo>
                    <a:pt x="1515" y="123"/>
                  </a:lnTo>
                  <a:lnTo>
                    <a:pt x="1393" y="49"/>
                  </a:lnTo>
                  <a:lnTo>
                    <a:pt x="12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-1811396" y="4604544"/>
            <a:ext cx="36420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👪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4150" y="3610669"/>
            <a:ext cx="537039" cy="396942"/>
          </a:xfrm>
          <a:prstGeom prst="rect">
            <a:avLst/>
          </a:prstGeom>
        </p:spPr>
      </p:pic>
      <p:grpSp>
        <p:nvGrpSpPr>
          <p:cNvPr id="22" name="Google Shape;588;p36"/>
          <p:cNvGrpSpPr/>
          <p:nvPr/>
        </p:nvGrpSpPr>
        <p:grpSpPr>
          <a:xfrm>
            <a:off x="278204" y="1521741"/>
            <a:ext cx="387969" cy="524104"/>
            <a:chOff x="2624850" y="4296000"/>
            <a:chExt cx="380400" cy="495825"/>
          </a:xfrm>
        </p:grpSpPr>
        <p:sp>
          <p:nvSpPr>
            <p:cNvPr id="23" name="Google Shape;589;p36"/>
            <p:cNvSpPr/>
            <p:nvPr/>
          </p:nvSpPr>
          <p:spPr>
            <a:xfrm>
              <a:off x="2845875" y="4296000"/>
              <a:ext cx="126425" cy="125800"/>
            </a:xfrm>
            <a:custGeom>
              <a:avLst/>
              <a:gdLst/>
              <a:ahLst/>
              <a:cxnLst/>
              <a:rect l="l" t="t" r="r" b="b"/>
              <a:pathLst>
                <a:path w="5057" h="5032" extrusionOk="0">
                  <a:moveTo>
                    <a:pt x="4812" y="1"/>
                  </a:moveTo>
                  <a:lnTo>
                    <a:pt x="4372" y="74"/>
                  </a:lnTo>
                  <a:lnTo>
                    <a:pt x="3762" y="196"/>
                  </a:lnTo>
                  <a:lnTo>
                    <a:pt x="3053" y="392"/>
                  </a:lnTo>
                  <a:lnTo>
                    <a:pt x="2321" y="636"/>
                  </a:lnTo>
                  <a:lnTo>
                    <a:pt x="1612" y="929"/>
                  </a:lnTo>
                  <a:lnTo>
                    <a:pt x="1295" y="1075"/>
                  </a:lnTo>
                  <a:lnTo>
                    <a:pt x="1026" y="1222"/>
                  </a:lnTo>
                  <a:lnTo>
                    <a:pt x="782" y="1368"/>
                  </a:lnTo>
                  <a:lnTo>
                    <a:pt x="611" y="1515"/>
                  </a:lnTo>
                  <a:lnTo>
                    <a:pt x="489" y="1662"/>
                  </a:lnTo>
                  <a:lnTo>
                    <a:pt x="367" y="1808"/>
                  </a:lnTo>
                  <a:lnTo>
                    <a:pt x="269" y="1979"/>
                  </a:lnTo>
                  <a:lnTo>
                    <a:pt x="172" y="2150"/>
                  </a:lnTo>
                  <a:lnTo>
                    <a:pt x="123" y="2321"/>
                  </a:lnTo>
                  <a:lnTo>
                    <a:pt x="74" y="2492"/>
                  </a:lnTo>
                  <a:lnTo>
                    <a:pt x="25" y="2687"/>
                  </a:lnTo>
                  <a:lnTo>
                    <a:pt x="1" y="2858"/>
                  </a:lnTo>
                  <a:lnTo>
                    <a:pt x="1" y="3054"/>
                  </a:lnTo>
                  <a:lnTo>
                    <a:pt x="25" y="3225"/>
                  </a:lnTo>
                  <a:lnTo>
                    <a:pt x="49" y="3420"/>
                  </a:lnTo>
                  <a:lnTo>
                    <a:pt x="98" y="3591"/>
                  </a:lnTo>
                  <a:lnTo>
                    <a:pt x="172" y="3762"/>
                  </a:lnTo>
                  <a:lnTo>
                    <a:pt x="245" y="3933"/>
                  </a:lnTo>
                  <a:lnTo>
                    <a:pt x="342" y="4104"/>
                  </a:lnTo>
                  <a:lnTo>
                    <a:pt x="440" y="4250"/>
                  </a:lnTo>
                  <a:lnTo>
                    <a:pt x="2638" y="2052"/>
                  </a:lnTo>
                  <a:lnTo>
                    <a:pt x="2736" y="2003"/>
                  </a:lnTo>
                  <a:lnTo>
                    <a:pt x="2809" y="1979"/>
                  </a:lnTo>
                  <a:lnTo>
                    <a:pt x="2907" y="2003"/>
                  </a:lnTo>
                  <a:lnTo>
                    <a:pt x="2980" y="2052"/>
                  </a:lnTo>
                  <a:lnTo>
                    <a:pt x="3029" y="2126"/>
                  </a:lnTo>
                  <a:lnTo>
                    <a:pt x="3053" y="2223"/>
                  </a:lnTo>
                  <a:lnTo>
                    <a:pt x="3029" y="2321"/>
                  </a:lnTo>
                  <a:lnTo>
                    <a:pt x="2980" y="2394"/>
                  </a:lnTo>
                  <a:lnTo>
                    <a:pt x="782" y="4592"/>
                  </a:lnTo>
                  <a:lnTo>
                    <a:pt x="953" y="4690"/>
                  </a:lnTo>
                  <a:lnTo>
                    <a:pt x="1100" y="4788"/>
                  </a:lnTo>
                  <a:lnTo>
                    <a:pt x="1271" y="4885"/>
                  </a:lnTo>
                  <a:lnTo>
                    <a:pt x="1466" y="4934"/>
                  </a:lnTo>
                  <a:lnTo>
                    <a:pt x="1637" y="4983"/>
                  </a:lnTo>
                  <a:lnTo>
                    <a:pt x="1808" y="5008"/>
                  </a:lnTo>
                  <a:lnTo>
                    <a:pt x="2003" y="5032"/>
                  </a:lnTo>
                  <a:lnTo>
                    <a:pt x="2174" y="5032"/>
                  </a:lnTo>
                  <a:lnTo>
                    <a:pt x="2370" y="5008"/>
                  </a:lnTo>
                  <a:lnTo>
                    <a:pt x="2541" y="4983"/>
                  </a:lnTo>
                  <a:lnTo>
                    <a:pt x="2712" y="4934"/>
                  </a:lnTo>
                  <a:lnTo>
                    <a:pt x="2907" y="4861"/>
                  </a:lnTo>
                  <a:lnTo>
                    <a:pt x="3053" y="4788"/>
                  </a:lnTo>
                  <a:lnTo>
                    <a:pt x="3224" y="4690"/>
                  </a:lnTo>
                  <a:lnTo>
                    <a:pt x="3371" y="4568"/>
                  </a:lnTo>
                  <a:lnTo>
                    <a:pt x="3517" y="4421"/>
                  </a:lnTo>
                  <a:lnTo>
                    <a:pt x="3664" y="4250"/>
                  </a:lnTo>
                  <a:lnTo>
                    <a:pt x="3835" y="4006"/>
                  </a:lnTo>
                  <a:lnTo>
                    <a:pt x="3981" y="3738"/>
                  </a:lnTo>
                  <a:lnTo>
                    <a:pt x="4128" y="3420"/>
                  </a:lnTo>
                  <a:lnTo>
                    <a:pt x="4397" y="2736"/>
                  </a:lnTo>
                  <a:lnTo>
                    <a:pt x="4641" y="1979"/>
                  </a:lnTo>
                  <a:lnTo>
                    <a:pt x="4836" y="1271"/>
                  </a:lnTo>
                  <a:lnTo>
                    <a:pt x="4983" y="660"/>
                  </a:lnTo>
                  <a:lnTo>
                    <a:pt x="5032" y="221"/>
                  </a:lnTo>
                  <a:lnTo>
                    <a:pt x="5056" y="98"/>
                  </a:lnTo>
                  <a:lnTo>
                    <a:pt x="5032" y="25"/>
                  </a:lnTo>
                  <a:lnTo>
                    <a:pt x="495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590;p36"/>
            <p:cNvSpPr/>
            <p:nvPr/>
          </p:nvSpPr>
          <p:spPr>
            <a:xfrm>
              <a:off x="2635850" y="4316150"/>
              <a:ext cx="369400" cy="475675"/>
            </a:xfrm>
            <a:custGeom>
              <a:avLst/>
              <a:gdLst/>
              <a:ahLst/>
              <a:cxnLst/>
              <a:rect l="l" t="t" r="r" b="b"/>
              <a:pathLst>
                <a:path w="14776" h="19027" extrusionOk="0">
                  <a:moveTo>
                    <a:pt x="7400" y="1"/>
                  </a:moveTo>
                  <a:lnTo>
                    <a:pt x="7254" y="25"/>
                  </a:lnTo>
                  <a:lnTo>
                    <a:pt x="7132" y="50"/>
                  </a:lnTo>
                  <a:lnTo>
                    <a:pt x="7034" y="123"/>
                  </a:lnTo>
                  <a:lnTo>
                    <a:pt x="6936" y="196"/>
                  </a:lnTo>
                  <a:lnTo>
                    <a:pt x="6863" y="294"/>
                  </a:lnTo>
                  <a:lnTo>
                    <a:pt x="6790" y="392"/>
                  </a:lnTo>
                  <a:lnTo>
                    <a:pt x="6765" y="514"/>
                  </a:lnTo>
                  <a:lnTo>
                    <a:pt x="6741" y="636"/>
                  </a:lnTo>
                  <a:lnTo>
                    <a:pt x="6741" y="4226"/>
                  </a:lnTo>
                  <a:lnTo>
                    <a:pt x="6887" y="4592"/>
                  </a:lnTo>
                  <a:lnTo>
                    <a:pt x="7009" y="4959"/>
                  </a:lnTo>
                  <a:lnTo>
                    <a:pt x="7058" y="5325"/>
                  </a:lnTo>
                  <a:lnTo>
                    <a:pt x="7083" y="5716"/>
                  </a:lnTo>
                  <a:lnTo>
                    <a:pt x="7058" y="6107"/>
                  </a:lnTo>
                  <a:lnTo>
                    <a:pt x="7009" y="6473"/>
                  </a:lnTo>
                  <a:lnTo>
                    <a:pt x="6887" y="6864"/>
                  </a:lnTo>
                  <a:lnTo>
                    <a:pt x="6741" y="7230"/>
                  </a:lnTo>
                  <a:lnTo>
                    <a:pt x="6741" y="13629"/>
                  </a:lnTo>
                  <a:lnTo>
                    <a:pt x="6203" y="13678"/>
                  </a:lnTo>
                  <a:lnTo>
                    <a:pt x="5666" y="13775"/>
                  </a:lnTo>
                  <a:lnTo>
                    <a:pt x="5153" y="13897"/>
                  </a:lnTo>
                  <a:lnTo>
                    <a:pt x="4640" y="14044"/>
                  </a:lnTo>
                  <a:lnTo>
                    <a:pt x="4152" y="14239"/>
                  </a:lnTo>
                  <a:lnTo>
                    <a:pt x="3688" y="14459"/>
                  </a:lnTo>
                  <a:lnTo>
                    <a:pt x="3224" y="14703"/>
                  </a:lnTo>
                  <a:lnTo>
                    <a:pt x="2784" y="14972"/>
                  </a:lnTo>
                  <a:lnTo>
                    <a:pt x="2369" y="15265"/>
                  </a:lnTo>
                  <a:lnTo>
                    <a:pt x="1954" y="15583"/>
                  </a:lnTo>
                  <a:lnTo>
                    <a:pt x="1588" y="15925"/>
                  </a:lnTo>
                  <a:lnTo>
                    <a:pt x="1221" y="16291"/>
                  </a:lnTo>
                  <a:lnTo>
                    <a:pt x="879" y="16682"/>
                  </a:lnTo>
                  <a:lnTo>
                    <a:pt x="562" y="17097"/>
                  </a:lnTo>
                  <a:lnTo>
                    <a:pt x="269" y="17512"/>
                  </a:lnTo>
                  <a:lnTo>
                    <a:pt x="0" y="17952"/>
                  </a:lnTo>
                  <a:lnTo>
                    <a:pt x="293" y="18074"/>
                  </a:lnTo>
                  <a:lnTo>
                    <a:pt x="611" y="18196"/>
                  </a:lnTo>
                  <a:lnTo>
                    <a:pt x="1319" y="18391"/>
                  </a:lnTo>
                  <a:lnTo>
                    <a:pt x="2125" y="18587"/>
                  </a:lnTo>
                  <a:lnTo>
                    <a:pt x="3053" y="18733"/>
                  </a:lnTo>
                  <a:lnTo>
                    <a:pt x="4030" y="18855"/>
                  </a:lnTo>
                  <a:lnTo>
                    <a:pt x="5104" y="18953"/>
                  </a:lnTo>
                  <a:lnTo>
                    <a:pt x="6228" y="19002"/>
                  </a:lnTo>
                  <a:lnTo>
                    <a:pt x="7376" y="19026"/>
                  </a:lnTo>
                  <a:lnTo>
                    <a:pt x="8548" y="19002"/>
                  </a:lnTo>
                  <a:lnTo>
                    <a:pt x="9672" y="18953"/>
                  </a:lnTo>
                  <a:lnTo>
                    <a:pt x="10746" y="18855"/>
                  </a:lnTo>
                  <a:lnTo>
                    <a:pt x="11723" y="18733"/>
                  </a:lnTo>
                  <a:lnTo>
                    <a:pt x="12651" y="18587"/>
                  </a:lnTo>
                  <a:lnTo>
                    <a:pt x="13457" y="18391"/>
                  </a:lnTo>
                  <a:lnTo>
                    <a:pt x="14165" y="18196"/>
                  </a:lnTo>
                  <a:lnTo>
                    <a:pt x="14483" y="18074"/>
                  </a:lnTo>
                  <a:lnTo>
                    <a:pt x="14776" y="17952"/>
                  </a:lnTo>
                  <a:lnTo>
                    <a:pt x="14507" y="17512"/>
                  </a:lnTo>
                  <a:lnTo>
                    <a:pt x="14214" y="17097"/>
                  </a:lnTo>
                  <a:lnTo>
                    <a:pt x="13897" y="16682"/>
                  </a:lnTo>
                  <a:lnTo>
                    <a:pt x="13555" y="16291"/>
                  </a:lnTo>
                  <a:lnTo>
                    <a:pt x="13188" y="15925"/>
                  </a:lnTo>
                  <a:lnTo>
                    <a:pt x="12822" y="15583"/>
                  </a:lnTo>
                  <a:lnTo>
                    <a:pt x="12407" y="15265"/>
                  </a:lnTo>
                  <a:lnTo>
                    <a:pt x="11992" y="14972"/>
                  </a:lnTo>
                  <a:lnTo>
                    <a:pt x="11552" y="14703"/>
                  </a:lnTo>
                  <a:lnTo>
                    <a:pt x="11088" y="14459"/>
                  </a:lnTo>
                  <a:lnTo>
                    <a:pt x="10624" y="14239"/>
                  </a:lnTo>
                  <a:lnTo>
                    <a:pt x="10136" y="14044"/>
                  </a:lnTo>
                  <a:lnTo>
                    <a:pt x="9623" y="13897"/>
                  </a:lnTo>
                  <a:lnTo>
                    <a:pt x="9110" y="13775"/>
                  </a:lnTo>
                  <a:lnTo>
                    <a:pt x="8573" y="13678"/>
                  </a:lnTo>
                  <a:lnTo>
                    <a:pt x="8035" y="13629"/>
                  </a:lnTo>
                  <a:lnTo>
                    <a:pt x="8035" y="3347"/>
                  </a:lnTo>
                  <a:lnTo>
                    <a:pt x="7913" y="3054"/>
                  </a:lnTo>
                  <a:lnTo>
                    <a:pt x="7840" y="2761"/>
                  </a:lnTo>
                  <a:lnTo>
                    <a:pt x="7791" y="2467"/>
                  </a:lnTo>
                  <a:lnTo>
                    <a:pt x="7767" y="2174"/>
                  </a:lnTo>
                  <a:lnTo>
                    <a:pt x="7791" y="1857"/>
                  </a:lnTo>
                  <a:lnTo>
                    <a:pt x="7840" y="1564"/>
                  </a:lnTo>
                  <a:lnTo>
                    <a:pt x="7913" y="1271"/>
                  </a:lnTo>
                  <a:lnTo>
                    <a:pt x="8035" y="978"/>
                  </a:lnTo>
                  <a:lnTo>
                    <a:pt x="8035" y="636"/>
                  </a:lnTo>
                  <a:lnTo>
                    <a:pt x="8011" y="514"/>
                  </a:lnTo>
                  <a:lnTo>
                    <a:pt x="7986" y="392"/>
                  </a:lnTo>
                  <a:lnTo>
                    <a:pt x="7913" y="294"/>
                  </a:lnTo>
                  <a:lnTo>
                    <a:pt x="7840" y="196"/>
                  </a:lnTo>
                  <a:lnTo>
                    <a:pt x="7742" y="123"/>
                  </a:lnTo>
                  <a:lnTo>
                    <a:pt x="7644" y="50"/>
                  </a:lnTo>
                  <a:lnTo>
                    <a:pt x="7522" y="25"/>
                  </a:lnTo>
                  <a:lnTo>
                    <a:pt x="740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591;p36"/>
            <p:cNvSpPr/>
            <p:nvPr/>
          </p:nvSpPr>
          <p:spPr>
            <a:xfrm>
              <a:off x="2624850" y="4357675"/>
              <a:ext cx="171600" cy="171600"/>
            </a:xfrm>
            <a:custGeom>
              <a:avLst/>
              <a:gdLst/>
              <a:ahLst/>
              <a:cxnLst/>
              <a:rect l="l" t="t" r="r" b="b"/>
              <a:pathLst>
                <a:path w="6864" h="6864" extrusionOk="0">
                  <a:moveTo>
                    <a:pt x="74" y="1"/>
                  </a:moveTo>
                  <a:lnTo>
                    <a:pt x="25" y="25"/>
                  </a:lnTo>
                  <a:lnTo>
                    <a:pt x="0" y="74"/>
                  </a:lnTo>
                  <a:lnTo>
                    <a:pt x="0" y="123"/>
                  </a:lnTo>
                  <a:lnTo>
                    <a:pt x="0" y="318"/>
                  </a:lnTo>
                  <a:lnTo>
                    <a:pt x="25" y="587"/>
                  </a:lnTo>
                  <a:lnTo>
                    <a:pt x="74" y="929"/>
                  </a:lnTo>
                  <a:lnTo>
                    <a:pt x="269" y="1759"/>
                  </a:lnTo>
                  <a:lnTo>
                    <a:pt x="538" y="2736"/>
                  </a:lnTo>
                  <a:lnTo>
                    <a:pt x="880" y="3737"/>
                  </a:lnTo>
                  <a:lnTo>
                    <a:pt x="1051" y="4226"/>
                  </a:lnTo>
                  <a:lnTo>
                    <a:pt x="1246" y="4690"/>
                  </a:lnTo>
                  <a:lnTo>
                    <a:pt x="1441" y="5105"/>
                  </a:lnTo>
                  <a:lnTo>
                    <a:pt x="1661" y="5496"/>
                  </a:lnTo>
                  <a:lnTo>
                    <a:pt x="1857" y="5813"/>
                  </a:lnTo>
                  <a:lnTo>
                    <a:pt x="2076" y="6057"/>
                  </a:lnTo>
                  <a:lnTo>
                    <a:pt x="2272" y="6228"/>
                  </a:lnTo>
                  <a:lnTo>
                    <a:pt x="2492" y="6399"/>
                  </a:lnTo>
                  <a:lnTo>
                    <a:pt x="2711" y="6521"/>
                  </a:lnTo>
                  <a:lnTo>
                    <a:pt x="2956" y="6644"/>
                  </a:lnTo>
                  <a:lnTo>
                    <a:pt x="3200" y="6741"/>
                  </a:lnTo>
                  <a:lnTo>
                    <a:pt x="3444" y="6815"/>
                  </a:lnTo>
                  <a:lnTo>
                    <a:pt x="3688" y="6863"/>
                  </a:lnTo>
                  <a:lnTo>
                    <a:pt x="4201" y="6863"/>
                  </a:lnTo>
                  <a:lnTo>
                    <a:pt x="4445" y="6839"/>
                  </a:lnTo>
                  <a:lnTo>
                    <a:pt x="4690" y="6815"/>
                  </a:lnTo>
                  <a:lnTo>
                    <a:pt x="4958" y="6741"/>
                  </a:lnTo>
                  <a:lnTo>
                    <a:pt x="5178" y="6644"/>
                  </a:lnTo>
                  <a:lnTo>
                    <a:pt x="5422" y="6521"/>
                  </a:lnTo>
                  <a:lnTo>
                    <a:pt x="5642" y="6399"/>
                  </a:lnTo>
                  <a:lnTo>
                    <a:pt x="5862" y="6228"/>
                  </a:lnTo>
                  <a:lnTo>
                    <a:pt x="2198" y="2565"/>
                  </a:lnTo>
                  <a:lnTo>
                    <a:pt x="2150" y="2492"/>
                  </a:lnTo>
                  <a:lnTo>
                    <a:pt x="2125" y="2394"/>
                  </a:lnTo>
                  <a:lnTo>
                    <a:pt x="2150" y="2296"/>
                  </a:lnTo>
                  <a:lnTo>
                    <a:pt x="2198" y="2199"/>
                  </a:lnTo>
                  <a:lnTo>
                    <a:pt x="2296" y="2150"/>
                  </a:lnTo>
                  <a:lnTo>
                    <a:pt x="2394" y="2125"/>
                  </a:lnTo>
                  <a:lnTo>
                    <a:pt x="2492" y="2150"/>
                  </a:lnTo>
                  <a:lnTo>
                    <a:pt x="2565" y="2199"/>
                  </a:lnTo>
                  <a:lnTo>
                    <a:pt x="6228" y="5862"/>
                  </a:lnTo>
                  <a:lnTo>
                    <a:pt x="6375" y="5642"/>
                  </a:lnTo>
                  <a:lnTo>
                    <a:pt x="6521" y="5422"/>
                  </a:lnTo>
                  <a:lnTo>
                    <a:pt x="6643" y="5203"/>
                  </a:lnTo>
                  <a:lnTo>
                    <a:pt x="6741" y="4958"/>
                  </a:lnTo>
                  <a:lnTo>
                    <a:pt x="6814" y="4714"/>
                  </a:lnTo>
                  <a:lnTo>
                    <a:pt x="6839" y="4446"/>
                  </a:lnTo>
                  <a:lnTo>
                    <a:pt x="6863" y="4201"/>
                  </a:lnTo>
                  <a:lnTo>
                    <a:pt x="6863" y="3933"/>
                  </a:lnTo>
                  <a:lnTo>
                    <a:pt x="6839" y="3688"/>
                  </a:lnTo>
                  <a:lnTo>
                    <a:pt x="6814" y="3444"/>
                  </a:lnTo>
                  <a:lnTo>
                    <a:pt x="6741" y="3200"/>
                  </a:lnTo>
                  <a:lnTo>
                    <a:pt x="6643" y="2956"/>
                  </a:lnTo>
                  <a:lnTo>
                    <a:pt x="6521" y="2711"/>
                  </a:lnTo>
                  <a:lnTo>
                    <a:pt x="6399" y="2492"/>
                  </a:lnTo>
                  <a:lnTo>
                    <a:pt x="6228" y="2272"/>
                  </a:lnTo>
                  <a:lnTo>
                    <a:pt x="6057" y="2076"/>
                  </a:lnTo>
                  <a:lnTo>
                    <a:pt x="5813" y="1857"/>
                  </a:lnTo>
                  <a:lnTo>
                    <a:pt x="5496" y="1661"/>
                  </a:lnTo>
                  <a:lnTo>
                    <a:pt x="5105" y="1466"/>
                  </a:lnTo>
                  <a:lnTo>
                    <a:pt x="4690" y="1246"/>
                  </a:lnTo>
                  <a:lnTo>
                    <a:pt x="4226" y="1051"/>
                  </a:lnTo>
                  <a:lnTo>
                    <a:pt x="3737" y="880"/>
                  </a:lnTo>
                  <a:lnTo>
                    <a:pt x="2736" y="538"/>
                  </a:lnTo>
                  <a:lnTo>
                    <a:pt x="1759" y="269"/>
                  </a:lnTo>
                  <a:lnTo>
                    <a:pt x="928" y="74"/>
                  </a:lnTo>
                  <a:lnTo>
                    <a:pt x="587" y="25"/>
                  </a:lnTo>
                  <a:lnTo>
                    <a:pt x="31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899;p37"/>
          <p:cNvGrpSpPr/>
          <p:nvPr/>
        </p:nvGrpSpPr>
        <p:grpSpPr>
          <a:xfrm>
            <a:off x="209642" y="2899915"/>
            <a:ext cx="578898" cy="550755"/>
            <a:chOff x="2595501" y="3253725"/>
            <a:chExt cx="720141" cy="580739"/>
          </a:xfrm>
        </p:grpSpPr>
        <p:sp>
          <p:nvSpPr>
            <p:cNvPr id="27" name="Google Shape;900;p37"/>
            <p:cNvSpPr/>
            <p:nvPr/>
          </p:nvSpPr>
          <p:spPr>
            <a:xfrm>
              <a:off x="2595501" y="3269807"/>
              <a:ext cx="416349" cy="273171"/>
            </a:xfrm>
            <a:custGeom>
              <a:avLst/>
              <a:gdLst/>
              <a:ahLst/>
              <a:cxnLst/>
              <a:rect l="l" t="t" r="r" b="b"/>
              <a:pathLst>
                <a:path w="722" h="472" extrusionOk="0">
                  <a:moveTo>
                    <a:pt x="250" y="429"/>
                  </a:moveTo>
                  <a:cubicBezTo>
                    <a:pt x="250" y="413"/>
                    <a:pt x="258" y="398"/>
                    <a:pt x="270" y="388"/>
                  </a:cubicBezTo>
                  <a:cubicBezTo>
                    <a:pt x="289" y="372"/>
                    <a:pt x="315" y="364"/>
                    <a:pt x="344" y="365"/>
                  </a:cubicBezTo>
                  <a:cubicBezTo>
                    <a:pt x="373" y="364"/>
                    <a:pt x="399" y="372"/>
                    <a:pt x="418" y="388"/>
                  </a:cubicBezTo>
                  <a:cubicBezTo>
                    <a:pt x="431" y="398"/>
                    <a:pt x="438" y="413"/>
                    <a:pt x="438" y="429"/>
                  </a:cubicBezTo>
                  <a:cubicBezTo>
                    <a:pt x="438" y="446"/>
                    <a:pt x="430" y="461"/>
                    <a:pt x="417" y="472"/>
                  </a:cubicBezTo>
                  <a:cubicBezTo>
                    <a:pt x="598" y="472"/>
                    <a:pt x="598" y="472"/>
                    <a:pt x="598" y="472"/>
                  </a:cubicBezTo>
                  <a:cubicBezTo>
                    <a:pt x="606" y="472"/>
                    <a:pt x="613" y="465"/>
                    <a:pt x="613" y="457"/>
                  </a:cubicBezTo>
                  <a:cubicBezTo>
                    <a:pt x="613" y="457"/>
                    <a:pt x="613" y="457"/>
                    <a:pt x="613" y="457"/>
                  </a:cubicBezTo>
                  <a:cubicBezTo>
                    <a:pt x="613" y="457"/>
                    <a:pt x="613" y="457"/>
                    <a:pt x="613" y="457"/>
                  </a:cubicBezTo>
                  <a:cubicBezTo>
                    <a:pt x="613" y="320"/>
                    <a:pt x="613" y="320"/>
                    <a:pt x="613" y="320"/>
                  </a:cubicBezTo>
                  <a:cubicBezTo>
                    <a:pt x="615" y="315"/>
                    <a:pt x="619" y="310"/>
                    <a:pt x="624" y="310"/>
                  </a:cubicBezTo>
                  <a:cubicBezTo>
                    <a:pt x="635" y="310"/>
                    <a:pt x="645" y="310"/>
                    <a:pt x="651" y="319"/>
                  </a:cubicBezTo>
                  <a:cubicBezTo>
                    <a:pt x="655" y="325"/>
                    <a:pt x="657" y="331"/>
                    <a:pt x="661" y="336"/>
                  </a:cubicBezTo>
                  <a:cubicBezTo>
                    <a:pt x="671" y="353"/>
                    <a:pt x="693" y="355"/>
                    <a:pt x="705" y="340"/>
                  </a:cubicBezTo>
                  <a:cubicBezTo>
                    <a:pt x="718" y="325"/>
                    <a:pt x="722" y="303"/>
                    <a:pt x="722" y="283"/>
                  </a:cubicBezTo>
                  <a:cubicBezTo>
                    <a:pt x="722" y="263"/>
                    <a:pt x="718" y="242"/>
                    <a:pt x="705" y="227"/>
                  </a:cubicBezTo>
                  <a:cubicBezTo>
                    <a:pt x="693" y="211"/>
                    <a:pt x="671" y="213"/>
                    <a:pt x="661" y="230"/>
                  </a:cubicBezTo>
                  <a:cubicBezTo>
                    <a:pt x="657" y="235"/>
                    <a:pt x="655" y="241"/>
                    <a:pt x="651" y="247"/>
                  </a:cubicBezTo>
                  <a:cubicBezTo>
                    <a:pt x="645" y="256"/>
                    <a:pt x="635" y="256"/>
                    <a:pt x="624" y="256"/>
                  </a:cubicBezTo>
                  <a:cubicBezTo>
                    <a:pt x="619" y="256"/>
                    <a:pt x="615" y="251"/>
                    <a:pt x="613" y="247"/>
                  </a:cubicBezTo>
                  <a:cubicBezTo>
                    <a:pt x="613" y="104"/>
                    <a:pt x="613" y="104"/>
                    <a:pt x="613" y="104"/>
                  </a:cubicBezTo>
                  <a:cubicBezTo>
                    <a:pt x="613" y="96"/>
                    <a:pt x="609" y="89"/>
                    <a:pt x="602" y="85"/>
                  </a:cubicBezTo>
                  <a:cubicBezTo>
                    <a:pt x="600" y="84"/>
                    <a:pt x="598" y="82"/>
                    <a:pt x="595" y="81"/>
                  </a:cubicBezTo>
                  <a:cubicBezTo>
                    <a:pt x="520" y="29"/>
                    <a:pt x="437" y="0"/>
                    <a:pt x="345" y="0"/>
                  </a:cubicBezTo>
                  <a:cubicBezTo>
                    <a:pt x="147" y="9"/>
                    <a:pt x="0" y="128"/>
                    <a:pt x="25" y="345"/>
                  </a:cubicBezTo>
                  <a:cubicBezTo>
                    <a:pt x="29" y="385"/>
                    <a:pt x="37" y="424"/>
                    <a:pt x="49" y="461"/>
                  </a:cubicBezTo>
                  <a:cubicBezTo>
                    <a:pt x="52" y="467"/>
                    <a:pt x="57" y="472"/>
                    <a:pt x="64" y="472"/>
                  </a:cubicBezTo>
                  <a:cubicBezTo>
                    <a:pt x="271" y="472"/>
                    <a:pt x="271" y="472"/>
                    <a:pt x="271" y="472"/>
                  </a:cubicBezTo>
                  <a:cubicBezTo>
                    <a:pt x="258" y="461"/>
                    <a:pt x="250" y="446"/>
                    <a:pt x="250" y="4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901;p37"/>
            <p:cNvSpPr/>
            <p:nvPr/>
          </p:nvSpPr>
          <p:spPr>
            <a:xfrm>
              <a:off x="2903528" y="3560177"/>
              <a:ext cx="374670" cy="273617"/>
            </a:xfrm>
            <a:custGeom>
              <a:avLst/>
              <a:gdLst/>
              <a:ahLst/>
              <a:cxnLst/>
              <a:rect l="l" t="t" r="r" b="b"/>
              <a:pathLst>
                <a:path w="650" h="473" extrusionOk="0">
                  <a:moveTo>
                    <a:pt x="455" y="42"/>
                  </a:moveTo>
                  <a:cubicBezTo>
                    <a:pt x="455" y="58"/>
                    <a:pt x="448" y="74"/>
                    <a:pt x="435" y="84"/>
                  </a:cubicBezTo>
                  <a:cubicBezTo>
                    <a:pt x="417" y="100"/>
                    <a:pt x="391" y="108"/>
                    <a:pt x="361" y="107"/>
                  </a:cubicBezTo>
                  <a:cubicBezTo>
                    <a:pt x="332" y="108"/>
                    <a:pt x="306" y="100"/>
                    <a:pt x="288" y="84"/>
                  </a:cubicBezTo>
                  <a:cubicBezTo>
                    <a:pt x="275" y="74"/>
                    <a:pt x="268" y="58"/>
                    <a:pt x="268" y="42"/>
                  </a:cubicBezTo>
                  <a:cubicBezTo>
                    <a:pt x="268" y="26"/>
                    <a:pt x="275" y="11"/>
                    <a:pt x="289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16" y="0"/>
                    <a:pt x="109" y="7"/>
                    <a:pt x="109" y="15"/>
                  </a:cubicBezTo>
                  <a:cubicBezTo>
                    <a:pt x="109" y="181"/>
                    <a:pt x="109" y="181"/>
                    <a:pt x="109" y="181"/>
                  </a:cubicBezTo>
                  <a:cubicBezTo>
                    <a:pt x="107" y="186"/>
                    <a:pt x="104" y="190"/>
                    <a:pt x="98" y="191"/>
                  </a:cubicBezTo>
                  <a:cubicBezTo>
                    <a:pt x="88" y="191"/>
                    <a:pt x="78" y="191"/>
                    <a:pt x="71" y="181"/>
                  </a:cubicBezTo>
                  <a:cubicBezTo>
                    <a:pt x="68" y="176"/>
                    <a:pt x="65" y="170"/>
                    <a:pt x="62" y="164"/>
                  </a:cubicBezTo>
                  <a:cubicBezTo>
                    <a:pt x="51" y="148"/>
                    <a:pt x="30" y="146"/>
                    <a:pt x="17" y="161"/>
                  </a:cubicBezTo>
                  <a:cubicBezTo>
                    <a:pt x="5" y="176"/>
                    <a:pt x="0" y="198"/>
                    <a:pt x="1" y="218"/>
                  </a:cubicBezTo>
                  <a:cubicBezTo>
                    <a:pt x="0" y="238"/>
                    <a:pt x="5" y="259"/>
                    <a:pt x="17" y="274"/>
                  </a:cubicBezTo>
                  <a:cubicBezTo>
                    <a:pt x="30" y="289"/>
                    <a:pt x="51" y="288"/>
                    <a:pt x="62" y="271"/>
                  </a:cubicBezTo>
                  <a:cubicBezTo>
                    <a:pt x="65" y="265"/>
                    <a:pt x="68" y="259"/>
                    <a:pt x="71" y="254"/>
                  </a:cubicBezTo>
                  <a:cubicBezTo>
                    <a:pt x="78" y="244"/>
                    <a:pt x="88" y="244"/>
                    <a:pt x="98" y="245"/>
                  </a:cubicBezTo>
                  <a:cubicBezTo>
                    <a:pt x="104" y="245"/>
                    <a:pt x="107" y="250"/>
                    <a:pt x="109" y="254"/>
                  </a:cubicBezTo>
                  <a:cubicBezTo>
                    <a:pt x="109" y="457"/>
                    <a:pt x="109" y="457"/>
                    <a:pt x="109" y="457"/>
                  </a:cubicBezTo>
                  <a:cubicBezTo>
                    <a:pt x="109" y="466"/>
                    <a:pt x="118" y="473"/>
                    <a:pt x="127" y="470"/>
                  </a:cubicBezTo>
                  <a:cubicBezTo>
                    <a:pt x="132" y="468"/>
                    <a:pt x="138" y="466"/>
                    <a:pt x="143" y="464"/>
                  </a:cubicBezTo>
                  <a:cubicBezTo>
                    <a:pt x="264" y="406"/>
                    <a:pt x="377" y="334"/>
                    <a:pt x="477" y="243"/>
                  </a:cubicBezTo>
                  <a:cubicBezTo>
                    <a:pt x="549" y="178"/>
                    <a:pt x="607" y="105"/>
                    <a:pt x="646" y="21"/>
                  </a:cubicBezTo>
                  <a:cubicBezTo>
                    <a:pt x="650" y="11"/>
                    <a:pt x="643" y="0"/>
                    <a:pt x="632" y="0"/>
                  </a:cubicBezTo>
                  <a:cubicBezTo>
                    <a:pt x="434" y="0"/>
                    <a:pt x="434" y="0"/>
                    <a:pt x="434" y="0"/>
                  </a:cubicBezTo>
                  <a:cubicBezTo>
                    <a:pt x="448" y="11"/>
                    <a:pt x="455" y="26"/>
                    <a:pt x="455" y="4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902;p37"/>
            <p:cNvSpPr/>
            <p:nvPr/>
          </p:nvSpPr>
          <p:spPr>
            <a:xfrm>
              <a:off x="2635397" y="3497189"/>
              <a:ext cx="313600" cy="337276"/>
            </a:xfrm>
            <a:custGeom>
              <a:avLst/>
              <a:gdLst/>
              <a:ahLst/>
              <a:cxnLst/>
              <a:rect l="l" t="t" r="r" b="b"/>
              <a:pathLst>
                <a:path w="544" h="583" extrusionOk="0">
                  <a:moveTo>
                    <a:pt x="502" y="420"/>
                  </a:moveTo>
                  <a:cubicBezTo>
                    <a:pt x="486" y="420"/>
                    <a:pt x="471" y="413"/>
                    <a:pt x="460" y="400"/>
                  </a:cubicBezTo>
                  <a:cubicBezTo>
                    <a:pt x="445" y="382"/>
                    <a:pt x="436" y="356"/>
                    <a:pt x="437" y="327"/>
                  </a:cubicBezTo>
                  <a:cubicBezTo>
                    <a:pt x="436" y="298"/>
                    <a:pt x="445" y="271"/>
                    <a:pt x="460" y="253"/>
                  </a:cubicBezTo>
                  <a:cubicBezTo>
                    <a:pt x="471" y="240"/>
                    <a:pt x="486" y="233"/>
                    <a:pt x="502" y="233"/>
                  </a:cubicBezTo>
                  <a:cubicBezTo>
                    <a:pt x="518" y="233"/>
                    <a:pt x="534" y="241"/>
                    <a:pt x="544" y="254"/>
                  </a:cubicBezTo>
                  <a:cubicBezTo>
                    <a:pt x="544" y="124"/>
                    <a:pt x="544" y="124"/>
                    <a:pt x="544" y="124"/>
                  </a:cubicBezTo>
                  <a:cubicBezTo>
                    <a:pt x="544" y="116"/>
                    <a:pt x="537" y="109"/>
                    <a:pt x="529" y="109"/>
                  </a:cubicBezTo>
                  <a:cubicBezTo>
                    <a:pt x="312" y="109"/>
                    <a:pt x="312" y="109"/>
                    <a:pt x="312" y="109"/>
                  </a:cubicBezTo>
                  <a:cubicBezTo>
                    <a:pt x="307" y="107"/>
                    <a:pt x="302" y="103"/>
                    <a:pt x="302" y="98"/>
                  </a:cubicBezTo>
                  <a:cubicBezTo>
                    <a:pt x="302" y="87"/>
                    <a:pt x="302" y="78"/>
                    <a:pt x="311" y="71"/>
                  </a:cubicBezTo>
                  <a:cubicBezTo>
                    <a:pt x="317" y="67"/>
                    <a:pt x="323" y="65"/>
                    <a:pt x="328" y="61"/>
                  </a:cubicBezTo>
                  <a:cubicBezTo>
                    <a:pt x="345" y="51"/>
                    <a:pt x="347" y="30"/>
                    <a:pt x="332" y="17"/>
                  </a:cubicBezTo>
                  <a:cubicBezTo>
                    <a:pt x="317" y="5"/>
                    <a:pt x="295" y="0"/>
                    <a:pt x="275" y="0"/>
                  </a:cubicBezTo>
                  <a:cubicBezTo>
                    <a:pt x="255" y="0"/>
                    <a:pt x="234" y="5"/>
                    <a:pt x="219" y="17"/>
                  </a:cubicBezTo>
                  <a:cubicBezTo>
                    <a:pt x="203" y="30"/>
                    <a:pt x="205" y="51"/>
                    <a:pt x="222" y="61"/>
                  </a:cubicBezTo>
                  <a:cubicBezTo>
                    <a:pt x="227" y="65"/>
                    <a:pt x="233" y="67"/>
                    <a:pt x="239" y="71"/>
                  </a:cubicBezTo>
                  <a:cubicBezTo>
                    <a:pt x="248" y="78"/>
                    <a:pt x="248" y="87"/>
                    <a:pt x="248" y="98"/>
                  </a:cubicBezTo>
                  <a:cubicBezTo>
                    <a:pt x="248" y="103"/>
                    <a:pt x="243" y="107"/>
                    <a:pt x="239" y="109"/>
                  </a:cubicBezTo>
                  <a:cubicBezTo>
                    <a:pt x="19" y="109"/>
                    <a:pt x="19" y="109"/>
                    <a:pt x="19" y="109"/>
                  </a:cubicBezTo>
                  <a:cubicBezTo>
                    <a:pt x="8" y="109"/>
                    <a:pt x="0" y="120"/>
                    <a:pt x="5" y="130"/>
                  </a:cubicBezTo>
                  <a:cubicBezTo>
                    <a:pt x="18" y="157"/>
                    <a:pt x="32" y="183"/>
                    <a:pt x="50" y="208"/>
                  </a:cubicBezTo>
                  <a:cubicBezTo>
                    <a:pt x="170" y="381"/>
                    <a:pt x="338" y="493"/>
                    <a:pt x="525" y="579"/>
                  </a:cubicBezTo>
                  <a:cubicBezTo>
                    <a:pt x="525" y="579"/>
                    <a:pt x="525" y="579"/>
                    <a:pt x="525" y="579"/>
                  </a:cubicBezTo>
                  <a:cubicBezTo>
                    <a:pt x="534" y="583"/>
                    <a:pt x="544" y="576"/>
                    <a:pt x="544" y="567"/>
                  </a:cubicBezTo>
                  <a:cubicBezTo>
                    <a:pt x="544" y="399"/>
                    <a:pt x="544" y="399"/>
                    <a:pt x="544" y="399"/>
                  </a:cubicBezTo>
                  <a:cubicBezTo>
                    <a:pt x="534" y="413"/>
                    <a:pt x="518" y="420"/>
                    <a:pt x="502" y="42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903;p37"/>
            <p:cNvSpPr/>
            <p:nvPr/>
          </p:nvSpPr>
          <p:spPr>
            <a:xfrm>
              <a:off x="2966382" y="3253725"/>
              <a:ext cx="349261" cy="352241"/>
            </a:xfrm>
            <a:custGeom>
              <a:avLst/>
              <a:gdLst/>
              <a:ahLst/>
              <a:cxnLst/>
              <a:rect l="l" t="t" r="r" b="b"/>
              <a:pathLst>
                <a:path w="606" h="609" extrusionOk="0">
                  <a:moveTo>
                    <a:pt x="397" y="49"/>
                  </a:moveTo>
                  <a:cubicBezTo>
                    <a:pt x="262" y="0"/>
                    <a:pt x="137" y="39"/>
                    <a:pt x="19" y="109"/>
                  </a:cubicBezTo>
                  <a:cubicBezTo>
                    <a:pt x="17" y="110"/>
                    <a:pt x="15" y="111"/>
                    <a:pt x="13" y="112"/>
                  </a:cubicBezTo>
                  <a:cubicBezTo>
                    <a:pt x="5" y="116"/>
                    <a:pt x="0" y="124"/>
                    <a:pt x="0" y="132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11" y="225"/>
                    <a:pt x="26" y="217"/>
                    <a:pt x="43" y="217"/>
                  </a:cubicBezTo>
                  <a:cubicBezTo>
                    <a:pt x="59" y="217"/>
                    <a:pt x="74" y="225"/>
                    <a:pt x="85" y="237"/>
                  </a:cubicBezTo>
                  <a:cubicBezTo>
                    <a:pt x="100" y="256"/>
                    <a:pt x="108" y="282"/>
                    <a:pt x="108" y="311"/>
                  </a:cubicBezTo>
                  <a:cubicBezTo>
                    <a:pt x="108" y="340"/>
                    <a:pt x="100" y="366"/>
                    <a:pt x="85" y="385"/>
                  </a:cubicBezTo>
                  <a:cubicBezTo>
                    <a:pt x="74" y="398"/>
                    <a:pt x="59" y="405"/>
                    <a:pt x="43" y="405"/>
                  </a:cubicBezTo>
                  <a:cubicBezTo>
                    <a:pt x="26" y="405"/>
                    <a:pt x="11" y="397"/>
                    <a:pt x="0" y="384"/>
                  </a:cubicBezTo>
                  <a:cubicBezTo>
                    <a:pt x="0" y="485"/>
                    <a:pt x="0" y="485"/>
                    <a:pt x="0" y="485"/>
                  </a:cubicBezTo>
                  <a:cubicBezTo>
                    <a:pt x="0" y="493"/>
                    <a:pt x="7" y="500"/>
                    <a:pt x="15" y="500"/>
                  </a:cubicBezTo>
                  <a:cubicBezTo>
                    <a:pt x="216" y="500"/>
                    <a:pt x="216" y="500"/>
                    <a:pt x="216" y="500"/>
                  </a:cubicBezTo>
                  <a:cubicBezTo>
                    <a:pt x="221" y="502"/>
                    <a:pt x="225" y="505"/>
                    <a:pt x="225" y="511"/>
                  </a:cubicBezTo>
                  <a:cubicBezTo>
                    <a:pt x="226" y="521"/>
                    <a:pt x="226" y="531"/>
                    <a:pt x="216" y="538"/>
                  </a:cubicBezTo>
                  <a:cubicBezTo>
                    <a:pt x="211" y="541"/>
                    <a:pt x="205" y="544"/>
                    <a:pt x="199" y="547"/>
                  </a:cubicBezTo>
                  <a:cubicBezTo>
                    <a:pt x="183" y="558"/>
                    <a:pt x="181" y="579"/>
                    <a:pt x="196" y="592"/>
                  </a:cubicBezTo>
                  <a:cubicBezTo>
                    <a:pt x="211" y="604"/>
                    <a:pt x="233" y="609"/>
                    <a:pt x="252" y="609"/>
                  </a:cubicBezTo>
                  <a:cubicBezTo>
                    <a:pt x="272" y="609"/>
                    <a:pt x="294" y="604"/>
                    <a:pt x="309" y="592"/>
                  </a:cubicBezTo>
                  <a:cubicBezTo>
                    <a:pt x="324" y="579"/>
                    <a:pt x="322" y="558"/>
                    <a:pt x="306" y="547"/>
                  </a:cubicBezTo>
                  <a:cubicBezTo>
                    <a:pt x="300" y="544"/>
                    <a:pt x="294" y="541"/>
                    <a:pt x="289" y="538"/>
                  </a:cubicBezTo>
                  <a:cubicBezTo>
                    <a:pt x="279" y="531"/>
                    <a:pt x="279" y="521"/>
                    <a:pt x="279" y="511"/>
                  </a:cubicBezTo>
                  <a:cubicBezTo>
                    <a:pt x="280" y="505"/>
                    <a:pt x="284" y="502"/>
                    <a:pt x="289" y="500"/>
                  </a:cubicBezTo>
                  <a:cubicBezTo>
                    <a:pt x="547" y="500"/>
                    <a:pt x="547" y="500"/>
                    <a:pt x="547" y="500"/>
                  </a:cubicBezTo>
                  <a:cubicBezTo>
                    <a:pt x="554" y="500"/>
                    <a:pt x="559" y="496"/>
                    <a:pt x="561" y="490"/>
                  </a:cubicBezTo>
                  <a:cubicBezTo>
                    <a:pt x="574" y="451"/>
                    <a:pt x="583" y="411"/>
                    <a:pt x="588" y="368"/>
                  </a:cubicBezTo>
                  <a:cubicBezTo>
                    <a:pt x="606" y="217"/>
                    <a:pt x="540" y="101"/>
                    <a:pt x="397" y="4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154" y="13976"/>
            <a:ext cx="1383540" cy="134713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56668" y="959970"/>
            <a:ext cx="2954787" cy="196908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79865" y="1244348"/>
            <a:ext cx="3134617" cy="208892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48177" y="2974629"/>
            <a:ext cx="2971830" cy="198044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19406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6"/>
          <p:cNvSpPr txBox="1">
            <a:spLocks noGrp="1"/>
          </p:cNvSpPr>
          <p:nvPr>
            <p:ph type="title"/>
          </p:nvPr>
        </p:nvSpPr>
        <p:spPr>
          <a:xfrm>
            <a:off x="1256232" y="152399"/>
            <a:ext cx="7196568" cy="762001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lvl="0" algn="ctr"/>
            <a:r>
              <a:rPr lang="ru-RU" sz="3600" dirty="0" smtClean="0">
                <a:solidFill>
                  <a:srgbClr val="002060"/>
                </a:solidFill>
              </a:rPr>
              <a:t>Гражданская активность</a:t>
            </a:r>
            <a:endParaRPr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00" name="Google Shape;100;p16"/>
          <p:cNvSpPr txBox="1">
            <a:spLocks noGrp="1"/>
          </p:cNvSpPr>
          <p:nvPr>
            <p:ph type="body" idx="1"/>
          </p:nvPr>
        </p:nvSpPr>
        <p:spPr>
          <a:xfrm>
            <a:off x="691199" y="1379913"/>
            <a:ext cx="8353048" cy="300008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76200" indent="0">
              <a:buNone/>
            </a:pPr>
            <a:r>
              <a:rPr lang="ru-RU" dirty="0" smtClean="0">
                <a:hlinkClick r:id="rId3"/>
              </a:rPr>
              <a:t>Добровольчество</a:t>
            </a:r>
            <a:endParaRPr lang="ru-RU" dirty="0">
              <a:hlinkClick r:id="rId3"/>
            </a:endParaRPr>
          </a:p>
          <a:p>
            <a:pPr marL="76200" lvl="0" indent="0" algn="l" rtl="0">
              <a:spcBef>
                <a:spcPts val="600"/>
              </a:spcBef>
              <a:spcAft>
                <a:spcPts val="0"/>
              </a:spcAft>
              <a:buSzPts val="2400"/>
              <a:buNone/>
            </a:pPr>
            <a:endParaRPr dirty="0"/>
          </a:p>
        </p:txBody>
      </p:sp>
      <p:sp>
        <p:nvSpPr>
          <p:cNvPr id="101" name="Google Shape;101;p16"/>
          <p:cNvSpPr txBox="1">
            <a:spLocks noGrp="1"/>
          </p:cNvSpPr>
          <p:nvPr>
            <p:ph type="sldNum" idx="12"/>
          </p:nvPr>
        </p:nvSpPr>
        <p:spPr>
          <a:xfrm>
            <a:off x="8556775" y="4758433"/>
            <a:ext cx="548700" cy="309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9</a:t>
            </a:fld>
            <a:endParaRPr/>
          </a:p>
        </p:txBody>
      </p:sp>
      <p:grpSp>
        <p:nvGrpSpPr>
          <p:cNvPr id="5" name="Google Shape;578;p36"/>
          <p:cNvGrpSpPr/>
          <p:nvPr/>
        </p:nvGrpSpPr>
        <p:grpSpPr>
          <a:xfrm>
            <a:off x="154161" y="2288812"/>
            <a:ext cx="501485" cy="457588"/>
            <a:chOff x="570875" y="4322250"/>
            <a:chExt cx="443300" cy="443325"/>
          </a:xfrm>
        </p:grpSpPr>
        <p:sp>
          <p:nvSpPr>
            <p:cNvPr id="6" name="Google Shape;579;p36"/>
            <p:cNvSpPr/>
            <p:nvPr/>
          </p:nvSpPr>
          <p:spPr>
            <a:xfrm>
              <a:off x="570875" y="4322250"/>
              <a:ext cx="443300" cy="443325"/>
            </a:xfrm>
            <a:custGeom>
              <a:avLst/>
              <a:gdLst/>
              <a:ahLst/>
              <a:cxnLst/>
              <a:rect l="l" t="t" r="r" b="b"/>
              <a:pathLst>
                <a:path w="17732" h="17733" extrusionOk="0">
                  <a:moveTo>
                    <a:pt x="13091" y="2712"/>
                  </a:moveTo>
                  <a:lnTo>
                    <a:pt x="13286" y="2736"/>
                  </a:lnTo>
                  <a:lnTo>
                    <a:pt x="13506" y="2785"/>
                  </a:lnTo>
                  <a:lnTo>
                    <a:pt x="13702" y="2858"/>
                  </a:lnTo>
                  <a:lnTo>
                    <a:pt x="13873" y="2956"/>
                  </a:lnTo>
                  <a:lnTo>
                    <a:pt x="14068" y="3054"/>
                  </a:lnTo>
                  <a:lnTo>
                    <a:pt x="14239" y="3176"/>
                  </a:lnTo>
                  <a:lnTo>
                    <a:pt x="14410" y="3323"/>
                  </a:lnTo>
                  <a:lnTo>
                    <a:pt x="14556" y="3493"/>
                  </a:lnTo>
                  <a:lnTo>
                    <a:pt x="14679" y="3664"/>
                  </a:lnTo>
                  <a:lnTo>
                    <a:pt x="14776" y="3860"/>
                  </a:lnTo>
                  <a:lnTo>
                    <a:pt x="14874" y="4031"/>
                  </a:lnTo>
                  <a:lnTo>
                    <a:pt x="14947" y="4226"/>
                  </a:lnTo>
                  <a:lnTo>
                    <a:pt x="14996" y="4446"/>
                  </a:lnTo>
                  <a:lnTo>
                    <a:pt x="15021" y="4641"/>
                  </a:lnTo>
                  <a:lnTo>
                    <a:pt x="15021" y="4861"/>
                  </a:lnTo>
                  <a:lnTo>
                    <a:pt x="15021" y="5057"/>
                  </a:lnTo>
                  <a:lnTo>
                    <a:pt x="14996" y="5252"/>
                  </a:lnTo>
                  <a:lnTo>
                    <a:pt x="14947" y="5472"/>
                  </a:lnTo>
                  <a:lnTo>
                    <a:pt x="14874" y="5667"/>
                  </a:lnTo>
                  <a:lnTo>
                    <a:pt x="14776" y="5838"/>
                  </a:lnTo>
                  <a:lnTo>
                    <a:pt x="14679" y="6033"/>
                  </a:lnTo>
                  <a:lnTo>
                    <a:pt x="14556" y="6204"/>
                  </a:lnTo>
                  <a:lnTo>
                    <a:pt x="14410" y="6375"/>
                  </a:lnTo>
                  <a:lnTo>
                    <a:pt x="13433" y="7328"/>
                  </a:lnTo>
                  <a:lnTo>
                    <a:pt x="13311" y="7426"/>
                  </a:lnTo>
                  <a:lnTo>
                    <a:pt x="13189" y="7499"/>
                  </a:lnTo>
                  <a:lnTo>
                    <a:pt x="13042" y="7548"/>
                  </a:lnTo>
                  <a:lnTo>
                    <a:pt x="12871" y="7572"/>
                  </a:lnTo>
                  <a:lnTo>
                    <a:pt x="12725" y="7548"/>
                  </a:lnTo>
                  <a:lnTo>
                    <a:pt x="12578" y="7499"/>
                  </a:lnTo>
                  <a:lnTo>
                    <a:pt x="12456" y="7426"/>
                  </a:lnTo>
                  <a:lnTo>
                    <a:pt x="12334" y="7328"/>
                  </a:lnTo>
                  <a:lnTo>
                    <a:pt x="10405" y="5398"/>
                  </a:lnTo>
                  <a:lnTo>
                    <a:pt x="10307" y="5276"/>
                  </a:lnTo>
                  <a:lnTo>
                    <a:pt x="10234" y="5154"/>
                  </a:lnTo>
                  <a:lnTo>
                    <a:pt x="10185" y="5008"/>
                  </a:lnTo>
                  <a:lnTo>
                    <a:pt x="10160" y="4861"/>
                  </a:lnTo>
                  <a:lnTo>
                    <a:pt x="10185" y="4690"/>
                  </a:lnTo>
                  <a:lnTo>
                    <a:pt x="10234" y="4544"/>
                  </a:lnTo>
                  <a:lnTo>
                    <a:pt x="10307" y="4422"/>
                  </a:lnTo>
                  <a:lnTo>
                    <a:pt x="10405" y="4299"/>
                  </a:lnTo>
                  <a:lnTo>
                    <a:pt x="11357" y="3323"/>
                  </a:lnTo>
                  <a:lnTo>
                    <a:pt x="11528" y="3176"/>
                  </a:lnTo>
                  <a:lnTo>
                    <a:pt x="11699" y="3054"/>
                  </a:lnTo>
                  <a:lnTo>
                    <a:pt x="11894" y="2956"/>
                  </a:lnTo>
                  <a:lnTo>
                    <a:pt x="12065" y="2858"/>
                  </a:lnTo>
                  <a:lnTo>
                    <a:pt x="12261" y="2785"/>
                  </a:lnTo>
                  <a:lnTo>
                    <a:pt x="12481" y="2736"/>
                  </a:lnTo>
                  <a:lnTo>
                    <a:pt x="12676" y="2712"/>
                  </a:lnTo>
                  <a:close/>
                  <a:moveTo>
                    <a:pt x="8377" y="8867"/>
                  </a:moveTo>
                  <a:lnTo>
                    <a:pt x="8475" y="8891"/>
                  </a:lnTo>
                  <a:lnTo>
                    <a:pt x="8548" y="8915"/>
                  </a:lnTo>
                  <a:lnTo>
                    <a:pt x="8646" y="8964"/>
                  </a:lnTo>
                  <a:lnTo>
                    <a:pt x="8719" y="9013"/>
                  </a:lnTo>
                  <a:lnTo>
                    <a:pt x="8768" y="9086"/>
                  </a:lnTo>
                  <a:lnTo>
                    <a:pt x="8817" y="9184"/>
                  </a:lnTo>
                  <a:lnTo>
                    <a:pt x="8841" y="9257"/>
                  </a:lnTo>
                  <a:lnTo>
                    <a:pt x="8866" y="9355"/>
                  </a:lnTo>
                  <a:lnTo>
                    <a:pt x="8841" y="9453"/>
                  </a:lnTo>
                  <a:lnTo>
                    <a:pt x="8817" y="9550"/>
                  </a:lnTo>
                  <a:lnTo>
                    <a:pt x="8768" y="9624"/>
                  </a:lnTo>
                  <a:lnTo>
                    <a:pt x="8719" y="9697"/>
                  </a:lnTo>
                  <a:lnTo>
                    <a:pt x="6179" y="12237"/>
                  </a:lnTo>
                  <a:lnTo>
                    <a:pt x="6106" y="12310"/>
                  </a:lnTo>
                  <a:lnTo>
                    <a:pt x="6033" y="12359"/>
                  </a:lnTo>
                  <a:lnTo>
                    <a:pt x="5935" y="12383"/>
                  </a:lnTo>
                  <a:lnTo>
                    <a:pt x="5740" y="12383"/>
                  </a:lnTo>
                  <a:lnTo>
                    <a:pt x="5642" y="12359"/>
                  </a:lnTo>
                  <a:lnTo>
                    <a:pt x="5569" y="12310"/>
                  </a:lnTo>
                  <a:lnTo>
                    <a:pt x="5496" y="12237"/>
                  </a:lnTo>
                  <a:lnTo>
                    <a:pt x="5422" y="12164"/>
                  </a:lnTo>
                  <a:lnTo>
                    <a:pt x="5373" y="12090"/>
                  </a:lnTo>
                  <a:lnTo>
                    <a:pt x="5349" y="11993"/>
                  </a:lnTo>
                  <a:lnTo>
                    <a:pt x="5349" y="11895"/>
                  </a:lnTo>
                  <a:lnTo>
                    <a:pt x="5349" y="11797"/>
                  </a:lnTo>
                  <a:lnTo>
                    <a:pt x="5373" y="11700"/>
                  </a:lnTo>
                  <a:lnTo>
                    <a:pt x="5422" y="11626"/>
                  </a:lnTo>
                  <a:lnTo>
                    <a:pt x="5496" y="11553"/>
                  </a:lnTo>
                  <a:lnTo>
                    <a:pt x="8036" y="9013"/>
                  </a:lnTo>
                  <a:lnTo>
                    <a:pt x="8109" y="8964"/>
                  </a:lnTo>
                  <a:lnTo>
                    <a:pt x="8182" y="8915"/>
                  </a:lnTo>
                  <a:lnTo>
                    <a:pt x="8280" y="8891"/>
                  </a:lnTo>
                  <a:lnTo>
                    <a:pt x="8377" y="8867"/>
                  </a:lnTo>
                  <a:close/>
                  <a:moveTo>
                    <a:pt x="14825" y="1"/>
                  </a:moveTo>
                  <a:lnTo>
                    <a:pt x="14288" y="25"/>
                  </a:lnTo>
                  <a:lnTo>
                    <a:pt x="13751" y="50"/>
                  </a:lnTo>
                  <a:lnTo>
                    <a:pt x="13213" y="123"/>
                  </a:lnTo>
                  <a:lnTo>
                    <a:pt x="12676" y="245"/>
                  </a:lnTo>
                  <a:lnTo>
                    <a:pt x="12163" y="367"/>
                  </a:lnTo>
                  <a:lnTo>
                    <a:pt x="11675" y="538"/>
                  </a:lnTo>
                  <a:lnTo>
                    <a:pt x="11235" y="758"/>
                  </a:lnTo>
                  <a:lnTo>
                    <a:pt x="11015" y="856"/>
                  </a:lnTo>
                  <a:lnTo>
                    <a:pt x="10844" y="1002"/>
                  </a:lnTo>
                  <a:lnTo>
                    <a:pt x="10649" y="1124"/>
                  </a:lnTo>
                  <a:lnTo>
                    <a:pt x="10502" y="1271"/>
                  </a:lnTo>
                  <a:lnTo>
                    <a:pt x="5544" y="6229"/>
                  </a:lnTo>
                  <a:lnTo>
                    <a:pt x="391" y="6229"/>
                  </a:lnTo>
                  <a:lnTo>
                    <a:pt x="245" y="6253"/>
                  </a:lnTo>
                  <a:lnTo>
                    <a:pt x="147" y="6278"/>
                  </a:lnTo>
                  <a:lnTo>
                    <a:pt x="49" y="6327"/>
                  </a:lnTo>
                  <a:lnTo>
                    <a:pt x="0" y="6400"/>
                  </a:lnTo>
                  <a:lnTo>
                    <a:pt x="0" y="6473"/>
                  </a:lnTo>
                  <a:lnTo>
                    <a:pt x="25" y="6571"/>
                  </a:lnTo>
                  <a:lnTo>
                    <a:pt x="74" y="6668"/>
                  </a:lnTo>
                  <a:lnTo>
                    <a:pt x="171" y="6791"/>
                  </a:lnTo>
                  <a:lnTo>
                    <a:pt x="2589" y="9184"/>
                  </a:lnTo>
                  <a:lnTo>
                    <a:pt x="2272" y="9502"/>
                  </a:lnTo>
                  <a:lnTo>
                    <a:pt x="953" y="9746"/>
                  </a:lnTo>
                  <a:lnTo>
                    <a:pt x="806" y="9795"/>
                  </a:lnTo>
                  <a:lnTo>
                    <a:pt x="684" y="9843"/>
                  </a:lnTo>
                  <a:lnTo>
                    <a:pt x="611" y="9941"/>
                  </a:lnTo>
                  <a:lnTo>
                    <a:pt x="562" y="10014"/>
                  </a:lnTo>
                  <a:lnTo>
                    <a:pt x="562" y="10112"/>
                  </a:lnTo>
                  <a:lnTo>
                    <a:pt x="586" y="10234"/>
                  </a:lnTo>
                  <a:lnTo>
                    <a:pt x="635" y="10332"/>
                  </a:lnTo>
                  <a:lnTo>
                    <a:pt x="733" y="10454"/>
                  </a:lnTo>
                  <a:lnTo>
                    <a:pt x="7278" y="16999"/>
                  </a:lnTo>
                  <a:lnTo>
                    <a:pt x="7401" y="17097"/>
                  </a:lnTo>
                  <a:lnTo>
                    <a:pt x="7498" y="17146"/>
                  </a:lnTo>
                  <a:lnTo>
                    <a:pt x="7620" y="17170"/>
                  </a:lnTo>
                  <a:lnTo>
                    <a:pt x="7718" y="17170"/>
                  </a:lnTo>
                  <a:lnTo>
                    <a:pt x="7791" y="17122"/>
                  </a:lnTo>
                  <a:lnTo>
                    <a:pt x="7889" y="17048"/>
                  </a:lnTo>
                  <a:lnTo>
                    <a:pt x="7938" y="16926"/>
                  </a:lnTo>
                  <a:lnTo>
                    <a:pt x="7987" y="16780"/>
                  </a:lnTo>
                  <a:lnTo>
                    <a:pt x="8231" y="15461"/>
                  </a:lnTo>
                  <a:lnTo>
                    <a:pt x="8548" y="15143"/>
                  </a:lnTo>
                  <a:lnTo>
                    <a:pt x="10942" y="17561"/>
                  </a:lnTo>
                  <a:lnTo>
                    <a:pt x="11064" y="17659"/>
                  </a:lnTo>
                  <a:lnTo>
                    <a:pt x="11162" y="17708"/>
                  </a:lnTo>
                  <a:lnTo>
                    <a:pt x="11259" y="17732"/>
                  </a:lnTo>
                  <a:lnTo>
                    <a:pt x="11333" y="17732"/>
                  </a:lnTo>
                  <a:lnTo>
                    <a:pt x="11406" y="17683"/>
                  </a:lnTo>
                  <a:lnTo>
                    <a:pt x="11455" y="17586"/>
                  </a:lnTo>
                  <a:lnTo>
                    <a:pt x="11479" y="17488"/>
                  </a:lnTo>
                  <a:lnTo>
                    <a:pt x="11504" y="17341"/>
                  </a:lnTo>
                  <a:lnTo>
                    <a:pt x="11504" y="12188"/>
                  </a:lnTo>
                  <a:lnTo>
                    <a:pt x="16461" y="7230"/>
                  </a:lnTo>
                  <a:lnTo>
                    <a:pt x="16608" y="7084"/>
                  </a:lnTo>
                  <a:lnTo>
                    <a:pt x="16730" y="6888"/>
                  </a:lnTo>
                  <a:lnTo>
                    <a:pt x="16877" y="6693"/>
                  </a:lnTo>
                  <a:lnTo>
                    <a:pt x="16974" y="6498"/>
                  </a:lnTo>
                  <a:lnTo>
                    <a:pt x="17194" y="6058"/>
                  </a:lnTo>
                  <a:lnTo>
                    <a:pt x="17365" y="5569"/>
                  </a:lnTo>
                  <a:lnTo>
                    <a:pt x="17487" y="5057"/>
                  </a:lnTo>
                  <a:lnTo>
                    <a:pt x="17609" y="4519"/>
                  </a:lnTo>
                  <a:lnTo>
                    <a:pt x="17683" y="3982"/>
                  </a:lnTo>
                  <a:lnTo>
                    <a:pt x="17707" y="3445"/>
                  </a:lnTo>
                  <a:lnTo>
                    <a:pt x="17731" y="2907"/>
                  </a:lnTo>
                  <a:lnTo>
                    <a:pt x="17731" y="2419"/>
                  </a:lnTo>
                  <a:lnTo>
                    <a:pt x="17707" y="1955"/>
                  </a:lnTo>
                  <a:lnTo>
                    <a:pt x="17658" y="1515"/>
                  </a:lnTo>
                  <a:lnTo>
                    <a:pt x="17585" y="1149"/>
                  </a:lnTo>
                  <a:lnTo>
                    <a:pt x="17512" y="831"/>
                  </a:lnTo>
                  <a:lnTo>
                    <a:pt x="17414" y="587"/>
                  </a:lnTo>
                  <a:lnTo>
                    <a:pt x="17341" y="489"/>
                  </a:lnTo>
                  <a:lnTo>
                    <a:pt x="17292" y="441"/>
                  </a:lnTo>
                  <a:lnTo>
                    <a:pt x="17243" y="392"/>
                  </a:lnTo>
                  <a:lnTo>
                    <a:pt x="17145" y="318"/>
                  </a:lnTo>
                  <a:lnTo>
                    <a:pt x="16901" y="221"/>
                  </a:lnTo>
                  <a:lnTo>
                    <a:pt x="16584" y="148"/>
                  </a:lnTo>
                  <a:lnTo>
                    <a:pt x="16217" y="74"/>
                  </a:lnTo>
                  <a:lnTo>
                    <a:pt x="15778" y="25"/>
                  </a:lnTo>
                  <a:lnTo>
                    <a:pt x="15314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7" name="Google Shape;580;p36"/>
            <p:cNvSpPr/>
            <p:nvPr/>
          </p:nvSpPr>
          <p:spPr>
            <a:xfrm>
              <a:off x="597725" y="4665400"/>
              <a:ext cx="73300" cy="73300"/>
            </a:xfrm>
            <a:custGeom>
              <a:avLst/>
              <a:gdLst/>
              <a:ahLst/>
              <a:cxnLst/>
              <a:rect l="l" t="t" r="r" b="b"/>
              <a:pathLst>
                <a:path w="2932" h="2932" extrusionOk="0">
                  <a:moveTo>
                    <a:pt x="2028" y="1"/>
                  </a:moveTo>
                  <a:lnTo>
                    <a:pt x="1857" y="25"/>
                  </a:lnTo>
                  <a:lnTo>
                    <a:pt x="1686" y="74"/>
                  </a:lnTo>
                  <a:lnTo>
                    <a:pt x="1515" y="147"/>
                  </a:lnTo>
                  <a:lnTo>
                    <a:pt x="1369" y="269"/>
                  </a:lnTo>
                  <a:lnTo>
                    <a:pt x="1222" y="489"/>
                  </a:lnTo>
                  <a:lnTo>
                    <a:pt x="1002" y="831"/>
                  </a:lnTo>
                  <a:lnTo>
                    <a:pt x="563" y="1735"/>
                  </a:lnTo>
                  <a:lnTo>
                    <a:pt x="172" y="2565"/>
                  </a:lnTo>
                  <a:lnTo>
                    <a:pt x="1" y="2932"/>
                  </a:lnTo>
                  <a:lnTo>
                    <a:pt x="1" y="2932"/>
                  </a:lnTo>
                  <a:lnTo>
                    <a:pt x="367" y="2761"/>
                  </a:lnTo>
                  <a:lnTo>
                    <a:pt x="1198" y="2370"/>
                  </a:lnTo>
                  <a:lnTo>
                    <a:pt x="2101" y="1930"/>
                  </a:lnTo>
                  <a:lnTo>
                    <a:pt x="2443" y="1710"/>
                  </a:lnTo>
                  <a:lnTo>
                    <a:pt x="2663" y="1564"/>
                  </a:lnTo>
                  <a:lnTo>
                    <a:pt x="2785" y="1417"/>
                  </a:lnTo>
                  <a:lnTo>
                    <a:pt x="2858" y="1246"/>
                  </a:lnTo>
                  <a:lnTo>
                    <a:pt x="2907" y="1075"/>
                  </a:lnTo>
                  <a:lnTo>
                    <a:pt x="2932" y="904"/>
                  </a:lnTo>
                  <a:lnTo>
                    <a:pt x="2907" y="733"/>
                  </a:lnTo>
                  <a:lnTo>
                    <a:pt x="2858" y="562"/>
                  </a:lnTo>
                  <a:lnTo>
                    <a:pt x="2785" y="416"/>
                  </a:lnTo>
                  <a:lnTo>
                    <a:pt x="2663" y="269"/>
                  </a:lnTo>
                  <a:lnTo>
                    <a:pt x="2517" y="147"/>
                  </a:lnTo>
                  <a:lnTo>
                    <a:pt x="2370" y="74"/>
                  </a:lnTo>
                  <a:lnTo>
                    <a:pt x="2199" y="25"/>
                  </a:lnTo>
                  <a:lnTo>
                    <a:pt x="202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581;p36"/>
            <p:cNvSpPr/>
            <p:nvPr/>
          </p:nvSpPr>
          <p:spPr>
            <a:xfrm>
              <a:off x="654525" y="4708150"/>
              <a:ext cx="47025" cy="47025"/>
            </a:xfrm>
            <a:custGeom>
              <a:avLst/>
              <a:gdLst/>
              <a:ahLst/>
              <a:cxnLst/>
              <a:rect l="l" t="t" r="r" b="b"/>
              <a:pathLst>
                <a:path w="1881" h="1881" extrusionOk="0">
                  <a:moveTo>
                    <a:pt x="1124" y="0"/>
                  </a:moveTo>
                  <a:lnTo>
                    <a:pt x="977" y="25"/>
                  </a:lnTo>
                  <a:lnTo>
                    <a:pt x="831" y="74"/>
                  </a:lnTo>
                  <a:lnTo>
                    <a:pt x="709" y="147"/>
                  </a:lnTo>
                  <a:lnTo>
                    <a:pt x="586" y="245"/>
                  </a:lnTo>
                  <a:lnTo>
                    <a:pt x="464" y="391"/>
                  </a:lnTo>
                  <a:lnTo>
                    <a:pt x="367" y="611"/>
                  </a:lnTo>
                  <a:lnTo>
                    <a:pt x="269" y="880"/>
                  </a:lnTo>
                  <a:lnTo>
                    <a:pt x="171" y="1173"/>
                  </a:lnTo>
                  <a:lnTo>
                    <a:pt x="49" y="1686"/>
                  </a:lnTo>
                  <a:lnTo>
                    <a:pt x="0" y="1881"/>
                  </a:lnTo>
                  <a:lnTo>
                    <a:pt x="0" y="1881"/>
                  </a:lnTo>
                  <a:lnTo>
                    <a:pt x="220" y="1857"/>
                  </a:lnTo>
                  <a:lnTo>
                    <a:pt x="733" y="1710"/>
                  </a:lnTo>
                  <a:lnTo>
                    <a:pt x="1002" y="1637"/>
                  </a:lnTo>
                  <a:lnTo>
                    <a:pt x="1270" y="1539"/>
                  </a:lnTo>
                  <a:lnTo>
                    <a:pt x="1515" y="1417"/>
                  </a:lnTo>
                  <a:lnTo>
                    <a:pt x="1661" y="1319"/>
                  </a:lnTo>
                  <a:lnTo>
                    <a:pt x="1759" y="1197"/>
                  </a:lnTo>
                  <a:lnTo>
                    <a:pt x="1832" y="1051"/>
                  </a:lnTo>
                  <a:lnTo>
                    <a:pt x="1881" y="928"/>
                  </a:lnTo>
                  <a:lnTo>
                    <a:pt x="1881" y="782"/>
                  </a:lnTo>
                  <a:lnTo>
                    <a:pt x="1881" y="635"/>
                  </a:lnTo>
                  <a:lnTo>
                    <a:pt x="1832" y="489"/>
                  </a:lnTo>
                  <a:lnTo>
                    <a:pt x="1759" y="367"/>
                  </a:lnTo>
                  <a:lnTo>
                    <a:pt x="1661" y="245"/>
                  </a:lnTo>
                  <a:lnTo>
                    <a:pt x="1539" y="147"/>
                  </a:lnTo>
                  <a:lnTo>
                    <a:pt x="1417" y="74"/>
                  </a:lnTo>
                  <a:lnTo>
                    <a:pt x="1270" y="25"/>
                  </a:lnTo>
                  <a:lnTo>
                    <a:pt x="1124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582;p36"/>
            <p:cNvSpPr/>
            <p:nvPr/>
          </p:nvSpPr>
          <p:spPr>
            <a:xfrm>
              <a:off x="581250" y="4634875"/>
              <a:ext cx="47050" cy="47050"/>
            </a:xfrm>
            <a:custGeom>
              <a:avLst/>
              <a:gdLst/>
              <a:ahLst/>
              <a:cxnLst/>
              <a:rect l="l" t="t" r="r" b="b"/>
              <a:pathLst>
                <a:path w="1882" h="1882" extrusionOk="0">
                  <a:moveTo>
                    <a:pt x="953" y="1"/>
                  </a:moveTo>
                  <a:lnTo>
                    <a:pt x="831" y="49"/>
                  </a:lnTo>
                  <a:lnTo>
                    <a:pt x="684" y="123"/>
                  </a:lnTo>
                  <a:lnTo>
                    <a:pt x="562" y="220"/>
                  </a:lnTo>
                  <a:lnTo>
                    <a:pt x="465" y="367"/>
                  </a:lnTo>
                  <a:lnTo>
                    <a:pt x="342" y="611"/>
                  </a:lnTo>
                  <a:lnTo>
                    <a:pt x="245" y="880"/>
                  </a:lnTo>
                  <a:lnTo>
                    <a:pt x="171" y="1148"/>
                  </a:lnTo>
                  <a:lnTo>
                    <a:pt x="25" y="1661"/>
                  </a:lnTo>
                  <a:lnTo>
                    <a:pt x="1" y="1881"/>
                  </a:lnTo>
                  <a:lnTo>
                    <a:pt x="196" y="1832"/>
                  </a:lnTo>
                  <a:lnTo>
                    <a:pt x="709" y="1710"/>
                  </a:lnTo>
                  <a:lnTo>
                    <a:pt x="1002" y="1613"/>
                  </a:lnTo>
                  <a:lnTo>
                    <a:pt x="1271" y="1515"/>
                  </a:lnTo>
                  <a:lnTo>
                    <a:pt x="1490" y="1417"/>
                  </a:lnTo>
                  <a:lnTo>
                    <a:pt x="1637" y="1295"/>
                  </a:lnTo>
                  <a:lnTo>
                    <a:pt x="1735" y="1173"/>
                  </a:lnTo>
                  <a:lnTo>
                    <a:pt x="1808" y="1051"/>
                  </a:lnTo>
                  <a:lnTo>
                    <a:pt x="1857" y="904"/>
                  </a:lnTo>
                  <a:lnTo>
                    <a:pt x="1881" y="758"/>
                  </a:lnTo>
                  <a:lnTo>
                    <a:pt x="1857" y="611"/>
                  </a:lnTo>
                  <a:lnTo>
                    <a:pt x="1808" y="465"/>
                  </a:lnTo>
                  <a:lnTo>
                    <a:pt x="1735" y="343"/>
                  </a:lnTo>
                  <a:lnTo>
                    <a:pt x="1637" y="220"/>
                  </a:lnTo>
                  <a:lnTo>
                    <a:pt x="1515" y="123"/>
                  </a:lnTo>
                  <a:lnTo>
                    <a:pt x="1393" y="49"/>
                  </a:lnTo>
                  <a:lnTo>
                    <a:pt x="1246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-1811396" y="4604544"/>
            <a:ext cx="36420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" dirty="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👪</a:t>
            </a:r>
            <a:endParaRPr lang="ru-RU" dirty="0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150" y="3610669"/>
            <a:ext cx="537039" cy="396942"/>
          </a:xfrm>
          <a:prstGeom prst="rect">
            <a:avLst/>
          </a:prstGeom>
        </p:spPr>
      </p:pic>
      <p:grpSp>
        <p:nvGrpSpPr>
          <p:cNvPr id="22" name="Google Shape;588;p36"/>
          <p:cNvGrpSpPr/>
          <p:nvPr/>
        </p:nvGrpSpPr>
        <p:grpSpPr>
          <a:xfrm>
            <a:off x="278204" y="1521741"/>
            <a:ext cx="387969" cy="524104"/>
            <a:chOff x="2624850" y="4296000"/>
            <a:chExt cx="380400" cy="495825"/>
          </a:xfrm>
        </p:grpSpPr>
        <p:sp>
          <p:nvSpPr>
            <p:cNvPr id="23" name="Google Shape;589;p36"/>
            <p:cNvSpPr/>
            <p:nvPr/>
          </p:nvSpPr>
          <p:spPr>
            <a:xfrm>
              <a:off x="2845875" y="4296000"/>
              <a:ext cx="126425" cy="125800"/>
            </a:xfrm>
            <a:custGeom>
              <a:avLst/>
              <a:gdLst/>
              <a:ahLst/>
              <a:cxnLst/>
              <a:rect l="l" t="t" r="r" b="b"/>
              <a:pathLst>
                <a:path w="5057" h="5032" extrusionOk="0">
                  <a:moveTo>
                    <a:pt x="4812" y="1"/>
                  </a:moveTo>
                  <a:lnTo>
                    <a:pt x="4372" y="74"/>
                  </a:lnTo>
                  <a:lnTo>
                    <a:pt x="3762" y="196"/>
                  </a:lnTo>
                  <a:lnTo>
                    <a:pt x="3053" y="392"/>
                  </a:lnTo>
                  <a:lnTo>
                    <a:pt x="2321" y="636"/>
                  </a:lnTo>
                  <a:lnTo>
                    <a:pt x="1612" y="929"/>
                  </a:lnTo>
                  <a:lnTo>
                    <a:pt x="1295" y="1075"/>
                  </a:lnTo>
                  <a:lnTo>
                    <a:pt x="1026" y="1222"/>
                  </a:lnTo>
                  <a:lnTo>
                    <a:pt x="782" y="1368"/>
                  </a:lnTo>
                  <a:lnTo>
                    <a:pt x="611" y="1515"/>
                  </a:lnTo>
                  <a:lnTo>
                    <a:pt x="489" y="1662"/>
                  </a:lnTo>
                  <a:lnTo>
                    <a:pt x="367" y="1808"/>
                  </a:lnTo>
                  <a:lnTo>
                    <a:pt x="269" y="1979"/>
                  </a:lnTo>
                  <a:lnTo>
                    <a:pt x="172" y="2150"/>
                  </a:lnTo>
                  <a:lnTo>
                    <a:pt x="123" y="2321"/>
                  </a:lnTo>
                  <a:lnTo>
                    <a:pt x="74" y="2492"/>
                  </a:lnTo>
                  <a:lnTo>
                    <a:pt x="25" y="2687"/>
                  </a:lnTo>
                  <a:lnTo>
                    <a:pt x="1" y="2858"/>
                  </a:lnTo>
                  <a:lnTo>
                    <a:pt x="1" y="3054"/>
                  </a:lnTo>
                  <a:lnTo>
                    <a:pt x="25" y="3225"/>
                  </a:lnTo>
                  <a:lnTo>
                    <a:pt x="49" y="3420"/>
                  </a:lnTo>
                  <a:lnTo>
                    <a:pt x="98" y="3591"/>
                  </a:lnTo>
                  <a:lnTo>
                    <a:pt x="172" y="3762"/>
                  </a:lnTo>
                  <a:lnTo>
                    <a:pt x="245" y="3933"/>
                  </a:lnTo>
                  <a:lnTo>
                    <a:pt x="342" y="4104"/>
                  </a:lnTo>
                  <a:lnTo>
                    <a:pt x="440" y="4250"/>
                  </a:lnTo>
                  <a:lnTo>
                    <a:pt x="2638" y="2052"/>
                  </a:lnTo>
                  <a:lnTo>
                    <a:pt x="2736" y="2003"/>
                  </a:lnTo>
                  <a:lnTo>
                    <a:pt x="2809" y="1979"/>
                  </a:lnTo>
                  <a:lnTo>
                    <a:pt x="2907" y="2003"/>
                  </a:lnTo>
                  <a:lnTo>
                    <a:pt x="2980" y="2052"/>
                  </a:lnTo>
                  <a:lnTo>
                    <a:pt x="3029" y="2126"/>
                  </a:lnTo>
                  <a:lnTo>
                    <a:pt x="3053" y="2223"/>
                  </a:lnTo>
                  <a:lnTo>
                    <a:pt x="3029" y="2321"/>
                  </a:lnTo>
                  <a:lnTo>
                    <a:pt x="2980" y="2394"/>
                  </a:lnTo>
                  <a:lnTo>
                    <a:pt x="782" y="4592"/>
                  </a:lnTo>
                  <a:lnTo>
                    <a:pt x="953" y="4690"/>
                  </a:lnTo>
                  <a:lnTo>
                    <a:pt x="1100" y="4788"/>
                  </a:lnTo>
                  <a:lnTo>
                    <a:pt x="1271" y="4885"/>
                  </a:lnTo>
                  <a:lnTo>
                    <a:pt x="1466" y="4934"/>
                  </a:lnTo>
                  <a:lnTo>
                    <a:pt x="1637" y="4983"/>
                  </a:lnTo>
                  <a:lnTo>
                    <a:pt x="1808" y="5008"/>
                  </a:lnTo>
                  <a:lnTo>
                    <a:pt x="2003" y="5032"/>
                  </a:lnTo>
                  <a:lnTo>
                    <a:pt x="2174" y="5032"/>
                  </a:lnTo>
                  <a:lnTo>
                    <a:pt x="2370" y="5008"/>
                  </a:lnTo>
                  <a:lnTo>
                    <a:pt x="2541" y="4983"/>
                  </a:lnTo>
                  <a:lnTo>
                    <a:pt x="2712" y="4934"/>
                  </a:lnTo>
                  <a:lnTo>
                    <a:pt x="2907" y="4861"/>
                  </a:lnTo>
                  <a:lnTo>
                    <a:pt x="3053" y="4788"/>
                  </a:lnTo>
                  <a:lnTo>
                    <a:pt x="3224" y="4690"/>
                  </a:lnTo>
                  <a:lnTo>
                    <a:pt x="3371" y="4568"/>
                  </a:lnTo>
                  <a:lnTo>
                    <a:pt x="3517" y="4421"/>
                  </a:lnTo>
                  <a:lnTo>
                    <a:pt x="3664" y="4250"/>
                  </a:lnTo>
                  <a:lnTo>
                    <a:pt x="3835" y="4006"/>
                  </a:lnTo>
                  <a:lnTo>
                    <a:pt x="3981" y="3738"/>
                  </a:lnTo>
                  <a:lnTo>
                    <a:pt x="4128" y="3420"/>
                  </a:lnTo>
                  <a:lnTo>
                    <a:pt x="4397" y="2736"/>
                  </a:lnTo>
                  <a:lnTo>
                    <a:pt x="4641" y="1979"/>
                  </a:lnTo>
                  <a:lnTo>
                    <a:pt x="4836" y="1271"/>
                  </a:lnTo>
                  <a:lnTo>
                    <a:pt x="4983" y="660"/>
                  </a:lnTo>
                  <a:lnTo>
                    <a:pt x="5032" y="221"/>
                  </a:lnTo>
                  <a:lnTo>
                    <a:pt x="5056" y="98"/>
                  </a:lnTo>
                  <a:lnTo>
                    <a:pt x="5032" y="25"/>
                  </a:lnTo>
                  <a:lnTo>
                    <a:pt x="495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4" name="Google Shape;590;p36"/>
            <p:cNvSpPr/>
            <p:nvPr/>
          </p:nvSpPr>
          <p:spPr>
            <a:xfrm>
              <a:off x="2635850" y="4316150"/>
              <a:ext cx="369400" cy="475675"/>
            </a:xfrm>
            <a:custGeom>
              <a:avLst/>
              <a:gdLst/>
              <a:ahLst/>
              <a:cxnLst/>
              <a:rect l="l" t="t" r="r" b="b"/>
              <a:pathLst>
                <a:path w="14776" h="19027" extrusionOk="0">
                  <a:moveTo>
                    <a:pt x="7400" y="1"/>
                  </a:moveTo>
                  <a:lnTo>
                    <a:pt x="7254" y="25"/>
                  </a:lnTo>
                  <a:lnTo>
                    <a:pt x="7132" y="50"/>
                  </a:lnTo>
                  <a:lnTo>
                    <a:pt x="7034" y="123"/>
                  </a:lnTo>
                  <a:lnTo>
                    <a:pt x="6936" y="196"/>
                  </a:lnTo>
                  <a:lnTo>
                    <a:pt x="6863" y="294"/>
                  </a:lnTo>
                  <a:lnTo>
                    <a:pt x="6790" y="392"/>
                  </a:lnTo>
                  <a:lnTo>
                    <a:pt x="6765" y="514"/>
                  </a:lnTo>
                  <a:lnTo>
                    <a:pt x="6741" y="636"/>
                  </a:lnTo>
                  <a:lnTo>
                    <a:pt x="6741" y="4226"/>
                  </a:lnTo>
                  <a:lnTo>
                    <a:pt x="6887" y="4592"/>
                  </a:lnTo>
                  <a:lnTo>
                    <a:pt x="7009" y="4959"/>
                  </a:lnTo>
                  <a:lnTo>
                    <a:pt x="7058" y="5325"/>
                  </a:lnTo>
                  <a:lnTo>
                    <a:pt x="7083" y="5716"/>
                  </a:lnTo>
                  <a:lnTo>
                    <a:pt x="7058" y="6107"/>
                  </a:lnTo>
                  <a:lnTo>
                    <a:pt x="7009" y="6473"/>
                  </a:lnTo>
                  <a:lnTo>
                    <a:pt x="6887" y="6864"/>
                  </a:lnTo>
                  <a:lnTo>
                    <a:pt x="6741" y="7230"/>
                  </a:lnTo>
                  <a:lnTo>
                    <a:pt x="6741" y="13629"/>
                  </a:lnTo>
                  <a:lnTo>
                    <a:pt x="6203" y="13678"/>
                  </a:lnTo>
                  <a:lnTo>
                    <a:pt x="5666" y="13775"/>
                  </a:lnTo>
                  <a:lnTo>
                    <a:pt x="5153" y="13897"/>
                  </a:lnTo>
                  <a:lnTo>
                    <a:pt x="4640" y="14044"/>
                  </a:lnTo>
                  <a:lnTo>
                    <a:pt x="4152" y="14239"/>
                  </a:lnTo>
                  <a:lnTo>
                    <a:pt x="3688" y="14459"/>
                  </a:lnTo>
                  <a:lnTo>
                    <a:pt x="3224" y="14703"/>
                  </a:lnTo>
                  <a:lnTo>
                    <a:pt x="2784" y="14972"/>
                  </a:lnTo>
                  <a:lnTo>
                    <a:pt x="2369" y="15265"/>
                  </a:lnTo>
                  <a:lnTo>
                    <a:pt x="1954" y="15583"/>
                  </a:lnTo>
                  <a:lnTo>
                    <a:pt x="1588" y="15925"/>
                  </a:lnTo>
                  <a:lnTo>
                    <a:pt x="1221" y="16291"/>
                  </a:lnTo>
                  <a:lnTo>
                    <a:pt x="879" y="16682"/>
                  </a:lnTo>
                  <a:lnTo>
                    <a:pt x="562" y="17097"/>
                  </a:lnTo>
                  <a:lnTo>
                    <a:pt x="269" y="17512"/>
                  </a:lnTo>
                  <a:lnTo>
                    <a:pt x="0" y="17952"/>
                  </a:lnTo>
                  <a:lnTo>
                    <a:pt x="293" y="18074"/>
                  </a:lnTo>
                  <a:lnTo>
                    <a:pt x="611" y="18196"/>
                  </a:lnTo>
                  <a:lnTo>
                    <a:pt x="1319" y="18391"/>
                  </a:lnTo>
                  <a:lnTo>
                    <a:pt x="2125" y="18587"/>
                  </a:lnTo>
                  <a:lnTo>
                    <a:pt x="3053" y="18733"/>
                  </a:lnTo>
                  <a:lnTo>
                    <a:pt x="4030" y="18855"/>
                  </a:lnTo>
                  <a:lnTo>
                    <a:pt x="5104" y="18953"/>
                  </a:lnTo>
                  <a:lnTo>
                    <a:pt x="6228" y="19002"/>
                  </a:lnTo>
                  <a:lnTo>
                    <a:pt x="7376" y="19026"/>
                  </a:lnTo>
                  <a:lnTo>
                    <a:pt x="8548" y="19002"/>
                  </a:lnTo>
                  <a:lnTo>
                    <a:pt x="9672" y="18953"/>
                  </a:lnTo>
                  <a:lnTo>
                    <a:pt x="10746" y="18855"/>
                  </a:lnTo>
                  <a:lnTo>
                    <a:pt x="11723" y="18733"/>
                  </a:lnTo>
                  <a:lnTo>
                    <a:pt x="12651" y="18587"/>
                  </a:lnTo>
                  <a:lnTo>
                    <a:pt x="13457" y="18391"/>
                  </a:lnTo>
                  <a:lnTo>
                    <a:pt x="14165" y="18196"/>
                  </a:lnTo>
                  <a:lnTo>
                    <a:pt x="14483" y="18074"/>
                  </a:lnTo>
                  <a:lnTo>
                    <a:pt x="14776" y="17952"/>
                  </a:lnTo>
                  <a:lnTo>
                    <a:pt x="14507" y="17512"/>
                  </a:lnTo>
                  <a:lnTo>
                    <a:pt x="14214" y="17097"/>
                  </a:lnTo>
                  <a:lnTo>
                    <a:pt x="13897" y="16682"/>
                  </a:lnTo>
                  <a:lnTo>
                    <a:pt x="13555" y="16291"/>
                  </a:lnTo>
                  <a:lnTo>
                    <a:pt x="13188" y="15925"/>
                  </a:lnTo>
                  <a:lnTo>
                    <a:pt x="12822" y="15583"/>
                  </a:lnTo>
                  <a:lnTo>
                    <a:pt x="12407" y="15265"/>
                  </a:lnTo>
                  <a:lnTo>
                    <a:pt x="11992" y="14972"/>
                  </a:lnTo>
                  <a:lnTo>
                    <a:pt x="11552" y="14703"/>
                  </a:lnTo>
                  <a:lnTo>
                    <a:pt x="11088" y="14459"/>
                  </a:lnTo>
                  <a:lnTo>
                    <a:pt x="10624" y="14239"/>
                  </a:lnTo>
                  <a:lnTo>
                    <a:pt x="10136" y="14044"/>
                  </a:lnTo>
                  <a:lnTo>
                    <a:pt x="9623" y="13897"/>
                  </a:lnTo>
                  <a:lnTo>
                    <a:pt x="9110" y="13775"/>
                  </a:lnTo>
                  <a:lnTo>
                    <a:pt x="8573" y="13678"/>
                  </a:lnTo>
                  <a:lnTo>
                    <a:pt x="8035" y="13629"/>
                  </a:lnTo>
                  <a:lnTo>
                    <a:pt x="8035" y="3347"/>
                  </a:lnTo>
                  <a:lnTo>
                    <a:pt x="7913" y="3054"/>
                  </a:lnTo>
                  <a:lnTo>
                    <a:pt x="7840" y="2761"/>
                  </a:lnTo>
                  <a:lnTo>
                    <a:pt x="7791" y="2467"/>
                  </a:lnTo>
                  <a:lnTo>
                    <a:pt x="7767" y="2174"/>
                  </a:lnTo>
                  <a:lnTo>
                    <a:pt x="7791" y="1857"/>
                  </a:lnTo>
                  <a:lnTo>
                    <a:pt x="7840" y="1564"/>
                  </a:lnTo>
                  <a:lnTo>
                    <a:pt x="7913" y="1271"/>
                  </a:lnTo>
                  <a:lnTo>
                    <a:pt x="8035" y="978"/>
                  </a:lnTo>
                  <a:lnTo>
                    <a:pt x="8035" y="636"/>
                  </a:lnTo>
                  <a:lnTo>
                    <a:pt x="8011" y="514"/>
                  </a:lnTo>
                  <a:lnTo>
                    <a:pt x="7986" y="392"/>
                  </a:lnTo>
                  <a:lnTo>
                    <a:pt x="7913" y="294"/>
                  </a:lnTo>
                  <a:lnTo>
                    <a:pt x="7840" y="196"/>
                  </a:lnTo>
                  <a:lnTo>
                    <a:pt x="7742" y="123"/>
                  </a:lnTo>
                  <a:lnTo>
                    <a:pt x="7644" y="50"/>
                  </a:lnTo>
                  <a:lnTo>
                    <a:pt x="7522" y="25"/>
                  </a:lnTo>
                  <a:lnTo>
                    <a:pt x="7400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5" name="Google Shape;591;p36"/>
            <p:cNvSpPr/>
            <p:nvPr/>
          </p:nvSpPr>
          <p:spPr>
            <a:xfrm>
              <a:off x="2624850" y="4357675"/>
              <a:ext cx="171600" cy="171600"/>
            </a:xfrm>
            <a:custGeom>
              <a:avLst/>
              <a:gdLst/>
              <a:ahLst/>
              <a:cxnLst/>
              <a:rect l="l" t="t" r="r" b="b"/>
              <a:pathLst>
                <a:path w="6864" h="6864" extrusionOk="0">
                  <a:moveTo>
                    <a:pt x="74" y="1"/>
                  </a:moveTo>
                  <a:lnTo>
                    <a:pt x="25" y="25"/>
                  </a:lnTo>
                  <a:lnTo>
                    <a:pt x="0" y="74"/>
                  </a:lnTo>
                  <a:lnTo>
                    <a:pt x="0" y="123"/>
                  </a:lnTo>
                  <a:lnTo>
                    <a:pt x="0" y="318"/>
                  </a:lnTo>
                  <a:lnTo>
                    <a:pt x="25" y="587"/>
                  </a:lnTo>
                  <a:lnTo>
                    <a:pt x="74" y="929"/>
                  </a:lnTo>
                  <a:lnTo>
                    <a:pt x="269" y="1759"/>
                  </a:lnTo>
                  <a:lnTo>
                    <a:pt x="538" y="2736"/>
                  </a:lnTo>
                  <a:lnTo>
                    <a:pt x="880" y="3737"/>
                  </a:lnTo>
                  <a:lnTo>
                    <a:pt x="1051" y="4226"/>
                  </a:lnTo>
                  <a:lnTo>
                    <a:pt x="1246" y="4690"/>
                  </a:lnTo>
                  <a:lnTo>
                    <a:pt x="1441" y="5105"/>
                  </a:lnTo>
                  <a:lnTo>
                    <a:pt x="1661" y="5496"/>
                  </a:lnTo>
                  <a:lnTo>
                    <a:pt x="1857" y="5813"/>
                  </a:lnTo>
                  <a:lnTo>
                    <a:pt x="2076" y="6057"/>
                  </a:lnTo>
                  <a:lnTo>
                    <a:pt x="2272" y="6228"/>
                  </a:lnTo>
                  <a:lnTo>
                    <a:pt x="2492" y="6399"/>
                  </a:lnTo>
                  <a:lnTo>
                    <a:pt x="2711" y="6521"/>
                  </a:lnTo>
                  <a:lnTo>
                    <a:pt x="2956" y="6644"/>
                  </a:lnTo>
                  <a:lnTo>
                    <a:pt x="3200" y="6741"/>
                  </a:lnTo>
                  <a:lnTo>
                    <a:pt x="3444" y="6815"/>
                  </a:lnTo>
                  <a:lnTo>
                    <a:pt x="3688" y="6863"/>
                  </a:lnTo>
                  <a:lnTo>
                    <a:pt x="4201" y="6863"/>
                  </a:lnTo>
                  <a:lnTo>
                    <a:pt x="4445" y="6839"/>
                  </a:lnTo>
                  <a:lnTo>
                    <a:pt x="4690" y="6815"/>
                  </a:lnTo>
                  <a:lnTo>
                    <a:pt x="4958" y="6741"/>
                  </a:lnTo>
                  <a:lnTo>
                    <a:pt x="5178" y="6644"/>
                  </a:lnTo>
                  <a:lnTo>
                    <a:pt x="5422" y="6521"/>
                  </a:lnTo>
                  <a:lnTo>
                    <a:pt x="5642" y="6399"/>
                  </a:lnTo>
                  <a:lnTo>
                    <a:pt x="5862" y="6228"/>
                  </a:lnTo>
                  <a:lnTo>
                    <a:pt x="2198" y="2565"/>
                  </a:lnTo>
                  <a:lnTo>
                    <a:pt x="2150" y="2492"/>
                  </a:lnTo>
                  <a:lnTo>
                    <a:pt x="2125" y="2394"/>
                  </a:lnTo>
                  <a:lnTo>
                    <a:pt x="2150" y="2296"/>
                  </a:lnTo>
                  <a:lnTo>
                    <a:pt x="2198" y="2199"/>
                  </a:lnTo>
                  <a:lnTo>
                    <a:pt x="2296" y="2150"/>
                  </a:lnTo>
                  <a:lnTo>
                    <a:pt x="2394" y="2125"/>
                  </a:lnTo>
                  <a:lnTo>
                    <a:pt x="2492" y="2150"/>
                  </a:lnTo>
                  <a:lnTo>
                    <a:pt x="2565" y="2199"/>
                  </a:lnTo>
                  <a:lnTo>
                    <a:pt x="6228" y="5862"/>
                  </a:lnTo>
                  <a:lnTo>
                    <a:pt x="6375" y="5642"/>
                  </a:lnTo>
                  <a:lnTo>
                    <a:pt x="6521" y="5422"/>
                  </a:lnTo>
                  <a:lnTo>
                    <a:pt x="6643" y="5203"/>
                  </a:lnTo>
                  <a:lnTo>
                    <a:pt x="6741" y="4958"/>
                  </a:lnTo>
                  <a:lnTo>
                    <a:pt x="6814" y="4714"/>
                  </a:lnTo>
                  <a:lnTo>
                    <a:pt x="6839" y="4446"/>
                  </a:lnTo>
                  <a:lnTo>
                    <a:pt x="6863" y="4201"/>
                  </a:lnTo>
                  <a:lnTo>
                    <a:pt x="6863" y="3933"/>
                  </a:lnTo>
                  <a:lnTo>
                    <a:pt x="6839" y="3688"/>
                  </a:lnTo>
                  <a:lnTo>
                    <a:pt x="6814" y="3444"/>
                  </a:lnTo>
                  <a:lnTo>
                    <a:pt x="6741" y="3200"/>
                  </a:lnTo>
                  <a:lnTo>
                    <a:pt x="6643" y="2956"/>
                  </a:lnTo>
                  <a:lnTo>
                    <a:pt x="6521" y="2711"/>
                  </a:lnTo>
                  <a:lnTo>
                    <a:pt x="6399" y="2492"/>
                  </a:lnTo>
                  <a:lnTo>
                    <a:pt x="6228" y="2272"/>
                  </a:lnTo>
                  <a:lnTo>
                    <a:pt x="6057" y="2076"/>
                  </a:lnTo>
                  <a:lnTo>
                    <a:pt x="5813" y="1857"/>
                  </a:lnTo>
                  <a:lnTo>
                    <a:pt x="5496" y="1661"/>
                  </a:lnTo>
                  <a:lnTo>
                    <a:pt x="5105" y="1466"/>
                  </a:lnTo>
                  <a:lnTo>
                    <a:pt x="4690" y="1246"/>
                  </a:lnTo>
                  <a:lnTo>
                    <a:pt x="4226" y="1051"/>
                  </a:lnTo>
                  <a:lnTo>
                    <a:pt x="3737" y="880"/>
                  </a:lnTo>
                  <a:lnTo>
                    <a:pt x="2736" y="538"/>
                  </a:lnTo>
                  <a:lnTo>
                    <a:pt x="1759" y="269"/>
                  </a:lnTo>
                  <a:lnTo>
                    <a:pt x="928" y="74"/>
                  </a:lnTo>
                  <a:lnTo>
                    <a:pt x="587" y="25"/>
                  </a:lnTo>
                  <a:lnTo>
                    <a:pt x="318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6" name="Google Shape;899;p37"/>
          <p:cNvGrpSpPr/>
          <p:nvPr/>
        </p:nvGrpSpPr>
        <p:grpSpPr>
          <a:xfrm>
            <a:off x="209642" y="2899915"/>
            <a:ext cx="578898" cy="550755"/>
            <a:chOff x="2595501" y="3253725"/>
            <a:chExt cx="720141" cy="580739"/>
          </a:xfrm>
        </p:grpSpPr>
        <p:sp>
          <p:nvSpPr>
            <p:cNvPr id="27" name="Google Shape;900;p37"/>
            <p:cNvSpPr/>
            <p:nvPr/>
          </p:nvSpPr>
          <p:spPr>
            <a:xfrm>
              <a:off x="2595501" y="3269807"/>
              <a:ext cx="416349" cy="273171"/>
            </a:xfrm>
            <a:custGeom>
              <a:avLst/>
              <a:gdLst/>
              <a:ahLst/>
              <a:cxnLst/>
              <a:rect l="l" t="t" r="r" b="b"/>
              <a:pathLst>
                <a:path w="722" h="472" extrusionOk="0">
                  <a:moveTo>
                    <a:pt x="250" y="429"/>
                  </a:moveTo>
                  <a:cubicBezTo>
                    <a:pt x="250" y="413"/>
                    <a:pt x="258" y="398"/>
                    <a:pt x="270" y="388"/>
                  </a:cubicBezTo>
                  <a:cubicBezTo>
                    <a:pt x="289" y="372"/>
                    <a:pt x="315" y="364"/>
                    <a:pt x="344" y="365"/>
                  </a:cubicBezTo>
                  <a:cubicBezTo>
                    <a:pt x="373" y="364"/>
                    <a:pt x="399" y="372"/>
                    <a:pt x="418" y="388"/>
                  </a:cubicBezTo>
                  <a:cubicBezTo>
                    <a:pt x="431" y="398"/>
                    <a:pt x="438" y="413"/>
                    <a:pt x="438" y="429"/>
                  </a:cubicBezTo>
                  <a:cubicBezTo>
                    <a:pt x="438" y="446"/>
                    <a:pt x="430" y="461"/>
                    <a:pt x="417" y="472"/>
                  </a:cubicBezTo>
                  <a:cubicBezTo>
                    <a:pt x="598" y="472"/>
                    <a:pt x="598" y="472"/>
                    <a:pt x="598" y="472"/>
                  </a:cubicBezTo>
                  <a:cubicBezTo>
                    <a:pt x="606" y="472"/>
                    <a:pt x="613" y="465"/>
                    <a:pt x="613" y="457"/>
                  </a:cubicBezTo>
                  <a:cubicBezTo>
                    <a:pt x="613" y="457"/>
                    <a:pt x="613" y="457"/>
                    <a:pt x="613" y="457"/>
                  </a:cubicBezTo>
                  <a:cubicBezTo>
                    <a:pt x="613" y="457"/>
                    <a:pt x="613" y="457"/>
                    <a:pt x="613" y="457"/>
                  </a:cubicBezTo>
                  <a:cubicBezTo>
                    <a:pt x="613" y="320"/>
                    <a:pt x="613" y="320"/>
                    <a:pt x="613" y="320"/>
                  </a:cubicBezTo>
                  <a:cubicBezTo>
                    <a:pt x="615" y="315"/>
                    <a:pt x="619" y="310"/>
                    <a:pt x="624" y="310"/>
                  </a:cubicBezTo>
                  <a:cubicBezTo>
                    <a:pt x="635" y="310"/>
                    <a:pt x="645" y="310"/>
                    <a:pt x="651" y="319"/>
                  </a:cubicBezTo>
                  <a:cubicBezTo>
                    <a:pt x="655" y="325"/>
                    <a:pt x="657" y="331"/>
                    <a:pt x="661" y="336"/>
                  </a:cubicBezTo>
                  <a:cubicBezTo>
                    <a:pt x="671" y="353"/>
                    <a:pt x="693" y="355"/>
                    <a:pt x="705" y="340"/>
                  </a:cubicBezTo>
                  <a:cubicBezTo>
                    <a:pt x="718" y="325"/>
                    <a:pt x="722" y="303"/>
                    <a:pt x="722" y="283"/>
                  </a:cubicBezTo>
                  <a:cubicBezTo>
                    <a:pt x="722" y="263"/>
                    <a:pt x="718" y="242"/>
                    <a:pt x="705" y="227"/>
                  </a:cubicBezTo>
                  <a:cubicBezTo>
                    <a:pt x="693" y="211"/>
                    <a:pt x="671" y="213"/>
                    <a:pt x="661" y="230"/>
                  </a:cubicBezTo>
                  <a:cubicBezTo>
                    <a:pt x="657" y="235"/>
                    <a:pt x="655" y="241"/>
                    <a:pt x="651" y="247"/>
                  </a:cubicBezTo>
                  <a:cubicBezTo>
                    <a:pt x="645" y="256"/>
                    <a:pt x="635" y="256"/>
                    <a:pt x="624" y="256"/>
                  </a:cubicBezTo>
                  <a:cubicBezTo>
                    <a:pt x="619" y="256"/>
                    <a:pt x="615" y="251"/>
                    <a:pt x="613" y="247"/>
                  </a:cubicBezTo>
                  <a:cubicBezTo>
                    <a:pt x="613" y="104"/>
                    <a:pt x="613" y="104"/>
                    <a:pt x="613" y="104"/>
                  </a:cubicBezTo>
                  <a:cubicBezTo>
                    <a:pt x="613" y="96"/>
                    <a:pt x="609" y="89"/>
                    <a:pt x="602" y="85"/>
                  </a:cubicBezTo>
                  <a:cubicBezTo>
                    <a:pt x="600" y="84"/>
                    <a:pt x="598" y="82"/>
                    <a:pt x="595" y="81"/>
                  </a:cubicBezTo>
                  <a:cubicBezTo>
                    <a:pt x="520" y="29"/>
                    <a:pt x="437" y="0"/>
                    <a:pt x="345" y="0"/>
                  </a:cubicBezTo>
                  <a:cubicBezTo>
                    <a:pt x="147" y="9"/>
                    <a:pt x="0" y="128"/>
                    <a:pt x="25" y="345"/>
                  </a:cubicBezTo>
                  <a:cubicBezTo>
                    <a:pt x="29" y="385"/>
                    <a:pt x="37" y="424"/>
                    <a:pt x="49" y="461"/>
                  </a:cubicBezTo>
                  <a:cubicBezTo>
                    <a:pt x="52" y="467"/>
                    <a:pt x="57" y="472"/>
                    <a:pt x="64" y="472"/>
                  </a:cubicBezTo>
                  <a:cubicBezTo>
                    <a:pt x="271" y="472"/>
                    <a:pt x="271" y="472"/>
                    <a:pt x="271" y="472"/>
                  </a:cubicBezTo>
                  <a:cubicBezTo>
                    <a:pt x="258" y="461"/>
                    <a:pt x="250" y="446"/>
                    <a:pt x="250" y="42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8" name="Google Shape;901;p37"/>
            <p:cNvSpPr/>
            <p:nvPr/>
          </p:nvSpPr>
          <p:spPr>
            <a:xfrm>
              <a:off x="2903528" y="3560177"/>
              <a:ext cx="374670" cy="273617"/>
            </a:xfrm>
            <a:custGeom>
              <a:avLst/>
              <a:gdLst/>
              <a:ahLst/>
              <a:cxnLst/>
              <a:rect l="l" t="t" r="r" b="b"/>
              <a:pathLst>
                <a:path w="650" h="473" extrusionOk="0">
                  <a:moveTo>
                    <a:pt x="455" y="42"/>
                  </a:moveTo>
                  <a:cubicBezTo>
                    <a:pt x="455" y="58"/>
                    <a:pt x="448" y="74"/>
                    <a:pt x="435" y="84"/>
                  </a:cubicBezTo>
                  <a:cubicBezTo>
                    <a:pt x="417" y="100"/>
                    <a:pt x="391" y="108"/>
                    <a:pt x="361" y="107"/>
                  </a:cubicBezTo>
                  <a:cubicBezTo>
                    <a:pt x="332" y="108"/>
                    <a:pt x="306" y="100"/>
                    <a:pt x="288" y="84"/>
                  </a:cubicBezTo>
                  <a:cubicBezTo>
                    <a:pt x="275" y="74"/>
                    <a:pt x="268" y="58"/>
                    <a:pt x="268" y="42"/>
                  </a:cubicBezTo>
                  <a:cubicBezTo>
                    <a:pt x="268" y="26"/>
                    <a:pt x="275" y="11"/>
                    <a:pt x="289" y="0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16" y="0"/>
                    <a:pt x="109" y="7"/>
                    <a:pt x="109" y="15"/>
                  </a:cubicBezTo>
                  <a:cubicBezTo>
                    <a:pt x="109" y="181"/>
                    <a:pt x="109" y="181"/>
                    <a:pt x="109" y="181"/>
                  </a:cubicBezTo>
                  <a:cubicBezTo>
                    <a:pt x="107" y="186"/>
                    <a:pt x="104" y="190"/>
                    <a:pt x="98" y="191"/>
                  </a:cubicBezTo>
                  <a:cubicBezTo>
                    <a:pt x="88" y="191"/>
                    <a:pt x="78" y="191"/>
                    <a:pt x="71" y="181"/>
                  </a:cubicBezTo>
                  <a:cubicBezTo>
                    <a:pt x="68" y="176"/>
                    <a:pt x="65" y="170"/>
                    <a:pt x="62" y="164"/>
                  </a:cubicBezTo>
                  <a:cubicBezTo>
                    <a:pt x="51" y="148"/>
                    <a:pt x="30" y="146"/>
                    <a:pt x="17" y="161"/>
                  </a:cubicBezTo>
                  <a:cubicBezTo>
                    <a:pt x="5" y="176"/>
                    <a:pt x="0" y="198"/>
                    <a:pt x="1" y="218"/>
                  </a:cubicBezTo>
                  <a:cubicBezTo>
                    <a:pt x="0" y="238"/>
                    <a:pt x="5" y="259"/>
                    <a:pt x="17" y="274"/>
                  </a:cubicBezTo>
                  <a:cubicBezTo>
                    <a:pt x="30" y="289"/>
                    <a:pt x="51" y="288"/>
                    <a:pt x="62" y="271"/>
                  </a:cubicBezTo>
                  <a:cubicBezTo>
                    <a:pt x="65" y="265"/>
                    <a:pt x="68" y="259"/>
                    <a:pt x="71" y="254"/>
                  </a:cubicBezTo>
                  <a:cubicBezTo>
                    <a:pt x="78" y="244"/>
                    <a:pt x="88" y="244"/>
                    <a:pt x="98" y="245"/>
                  </a:cubicBezTo>
                  <a:cubicBezTo>
                    <a:pt x="104" y="245"/>
                    <a:pt x="107" y="250"/>
                    <a:pt x="109" y="254"/>
                  </a:cubicBezTo>
                  <a:cubicBezTo>
                    <a:pt x="109" y="457"/>
                    <a:pt x="109" y="457"/>
                    <a:pt x="109" y="457"/>
                  </a:cubicBezTo>
                  <a:cubicBezTo>
                    <a:pt x="109" y="466"/>
                    <a:pt x="118" y="473"/>
                    <a:pt x="127" y="470"/>
                  </a:cubicBezTo>
                  <a:cubicBezTo>
                    <a:pt x="132" y="468"/>
                    <a:pt x="138" y="466"/>
                    <a:pt x="143" y="464"/>
                  </a:cubicBezTo>
                  <a:cubicBezTo>
                    <a:pt x="264" y="406"/>
                    <a:pt x="377" y="334"/>
                    <a:pt x="477" y="243"/>
                  </a:cubicBezTo>
                  <a:cubicBezTo>
                    <a:pt x="549" y="178"/>
                    <a:pt x="607" y="105"/>
                    <a:pt x="646" y="21"/>
                  </a:cubicBezTo>
                  <a:cubicBezTo>
                    <a:pt x="650" y="11"/>
                    <a:pt x="643" y="0"/>
                    <a:pt x="632" y="0"/>
                  </a:cubicBezTo>
                  <a:cubicBezTo>
                    <a:pt x="434" y="0"/>
                    <a:pt x="434" y="0"/>
                    <a:pt x="434" y="0"/>
                  </a:cubicBezTo>
                  <a:cubicBezTo>
                    <a:pt x="448" y="11"/>
                    <a:pt x="455" y="26"/>
                    <a:pt x="455" y="4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29" name="Google Shape;902;p37"/>
            <p:cNvSpPr/>
            <p:nvPr/>
          </p:nvSpPr>
          <p:spPr>
            <a:xfrm>
              <a:off x="2635397" y="3497189"/>
              <a:ext cx="313600" cy="337276"/>
            </a:xfrm>
            <a:custGeom>
              <a:avLst/>
              <a:gdLst/>
              <a:ahLst/>
              <a:cxnLst/>
              <a:rect l="l" t="t" r="r" b="b"/>
              <a:pathLst>
                <a:path w="544" h="583" extrusionOk="0">
                  <a:moveTo>
                    <a:pt x="502" y="420"/>
                  </a:moveTo>
                  <a:cubicBezTo>
                    <a:pt x="486" y="420"/>
                    <a:pt x="471" y="413"/>
                    <a:pt x="460" y="400"/>
                  </a:cubicBezTo>
                  <a:cubicBezTo>
                    <a:pt x="445" y="382"/>
                    <a:pt x="436" y="356"/>
                    <a:pt x="437" y="327"/>
                  </a:cubicBezTo>
                  <a:cubicBezTo>
                    <a:pt x="436" y="298"/>
                    <a:pt x="445" y="271"/>
                    <a:pt x="460" y="253"/>
                  </a:cubicBezTo>
                  <a:cubicBezTo>
                    <a:pt x="471" y="240"/>
                    <a:pt x="486" y="233"/>
                    <a:pt x="502" y="233"/>
                  </a:cubicBezTo>
                  <a:cubicBezTo>
                    <a:pt x="518" y="233"/>
                    <a:pt x="534" y="241"/>
                    <a:pt x="544" y="254"/>
                  </a:cubicBezTo>
                  <a:cubicBezTo>
                    <a:pt x="544" y="124"/>
                    <a:pt x="544" y="124"/>
                    <a:pt x="544" y="124"/>
                  </a:cubicBezTo>
                  <a:cubicBezTo>
                    <a:pt x="544" y="116"/>
                    <a:pt x="537" y="109"/>
                    <a:pt x="529" y="109"/>
                  </a:cubicBezTo>
                  <a:cubicBezTo>
                    <a:pt x="312" y="109"/>
                    <a:pt x="312" y="109"/>
                    <a:pt x="312" y="109"/>
                  </a:cubicBezTo>
                  <a:cubicBezTo>
                    <a:pt x="307" y="107"/>
                    <a:pt x="302" y="103"/>
                    <a:pt x="302" y="98"/>
                  </a:cubicBezTo>
                  <a:cubicBezTo>
                    <a:pt x="302" y="87"/>
                    <a:pt x="302" y="78"/>
                    <a:pt x="311" y="71"/>
                  </a:cubicBezTo>
                  <a:cubicBezTo>
                    <a:pt x="317" y="67"/>
                    <a:pt x="323" y="65"/>
                    <a:pt x="328" y="61"/>
                  </a:cubicBezTo>
                  <a:cubicBezTo>
                    <a:pt x="345" y="51"/>
                    <a:pt x="347" y="30"/>
                    <a:pt x="332" y="17"/>
                  </a:cubicBezTo>
                  <a:cubicBezTo>
                    <a:pt x="317" y="5"/>
                    <a:pt x="295" y="0"/>
                    <a:pt x="275" y="0"/>
                  </a:cubicBezTo>
                  <a:cubicBezTo>
                    <a:pt x="255" y="0"/>
                    <a:pt x="234" y="5"/>
                    <a:pt x="219" y="17"/>
                  </a:cubicBezTo>
                  <a:cubicBezTo>
                    <a:pt x="203" y="30"/>
                    <a:pt x="205" y="51"/>
                    <a:pt x="222" y="61"/>
                  </a:cubicBezTo>
                  <a:cubicBezTo>
                    <a:pt x="227" y="65"/>
                    <a:pt x="233" y="67"/>
                    <a:pt x="239" y="71"/>
                  </a:cubicBezTo>
                  <a:cubicBezTo>
                    <a:pt x="248" y="78"/>
                    <a:pt x="248" y="87"/>
                    <a:pt x="248" y="98"/>
                  </a:cubicBezTo>
                  <a:cubicBezTo>
                    <a:pt x="248" y="103"/>
                    <a:pt x="243" y="107"/>
                    <a:pt x="239" y="109"/>
                  </a:cubicBezTo>
                  <a:cubicBezTo>
                    <a:pt x="19" y="109"/>
                    <a:pt x="19" y="109"/>
                    <a:pt x="19" y="109"/>
                  </a:cubicBezTo>
                  <a:cubicBezTo>
                    <a:pt x="8" y="109"/>
                    <a:pt x="0" y="120"/>
                    <a:pt x="5" y="130"/>
                  </a:cubicBezTo>
                  <a:cubicBezTo>
                    <a:pt x="18" y="157"/>
                    <a:pt x="32" y="183"/>
                    <a:pt x="50" y="208"/>
                  </a:cubicBezTo>
                  <a:cubicBezTo>
                    <a:pt x="170" y="381"/>
                    <a:pt x="338" y="493"/>
                    <a:pt x="525" y="579"/>
                  </a:cubicBezTo>
                  <a:cubicBezTo>
                    <a:pt x="525" y="579"/>
                    <a:pt x="525" y="579"/>
                    <a:pt x="525" y="579"/>
                  </a:cubicBezTo>
                  <a:cubicBezTo>
                    <a:pt x="534" y="583"/>
                    <a:pt x="544" y="576"/>
                    <a:pt x="544" y="567"/>
                  </a:cubicBezTo>
                  <a:cubicBezTo>
                    <a:pt x="544" y="399"/>
                    <a:pt x="544" y="399"/>
                    <a:pt x="544" y="399"/>
                  </a:cubicBezTo>
                  <a:cubicBezTo>
                    <a:pt x="534" y="413"/>
                    <a:pt x="518" y="420"/>
                    <a:pt x="502" y="42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" name="Google Shape;903;p37"/>
            <p:cNvSpPr/>
            <p:nvPr/>
          </p:nvSpPr>
          <p:spPr>
            <a:xfrm>
              <a:off x="2966382" y="3253725"/>
              <a:ext cx="349261" cy="352241"/>
            </a:xfrm>
            <a:custGeom>
              <a:avLst/>
              <a:gdLst/>
              <a:ahLst/>
              <a:cxnLst/>
              <a:rect l="l" t="t" r="r" b="b"/>
              <a:pathLst>
                <a:path w="606" h="609" extrusionOk="0">
                  <a:moveTo>
                    <a:pt x="397" y="49"/>
                  </a:moveTo>
                  <a:cubicBezTo>
                    <a:pt x="262" y="0"/>
                    <a:pt x="137" y="39"/>
                    <a:pt x="19" y="109"/>
                  </a:cubicBezTo>
                  <a:cubicBezTo>
                    <a:pt x="17" y="110"/>
                    <a:pt x="15" y="111"/>
                    <a:pt x="13" y="112"/>
                  </a:cubicBezTo>
                  <a:cubicBezTo>
                    <a:pt x="5" y="116"/>
                    <a:pt x="0" y="124"/>
                    <a:pt x="0" y="132"/>
                  </a:cubicBezTo>
                  <a:cubicBezTo>
                    <a:pt x="0" y="238"/>
                    <a:pt x="0" y="238"/>
                    <a:pt x="0" y="238"/>
                  </a:cubicBezTo>
                  <a:cubicBezTo>
                    <a:pt x="11" y="225"/>
                    <a:pt x="26" y="217"/>
                    <a:pt x="43" y="217"/>
                  </a:cubicBezTo>
                  <a:cubicBezTo>
                    <a:pt x="59" y="217"/>
                    <a:pt x="74" y="225"/>
                    <a:pt x="85" y="237"/>
                  </a:cubicBezTo>
                  <a:cubicBezTo>
                    <a:pt x="100" y="256"/>
                    <a:pt x="108" y="282"/>
                    <a:pt x="108" y="311"/>
                  </a:cubicBezTo>
                  <a:cubicBezTo>
                    <a:pt x="108" y="340"/>
                    <a:pt x="100" y="366"/>
                    <a:pt x="85" y="385"/>
                  </a:cubicBezTo>
                  <a:cubicBezTo>
                    <a:pt x="74" y="398"/>
                    <a:pt x="59" y="405"/>
                    <a:pt x="43" y="405"/>
                  </a:cubicBezTo>
                  <a:cubicBezTo>
                    <a:pt x="26" y="405"/>
                    <a:pt x="11" y="397"/>
                    <a:pt x="0" y="384"/>
                  </a:cubicBezTo>
                  <a:cubicBezTo>
                    <a:pt x="0" y="485"/>
                    <a:pt x="0" y="485"/>
                    <a:pt x="0" y="485"/>
                  </a:cubicBezTo>
                  <a:cubicBezTo>
                    <a:pt x="0" y="493"/>
                    <a:pt x="7" y="500"/>
                    <a:pt x="15" y="500"/>
                  </a:cubicBezTo>
                  <a:cubicBezTo>
                    <a:pt x="216" y="500"/>
                    <a:pt x="216" y="500"/>
                    <a:pt x="216" y="500"/>
                  </a:cubicBezTo>
                  <a:cubicBezTo>
                    <a:pt x="221" y="502"/>
                    <a:pt x="225" y="505"/>
                    <a:pt x="225" y="511"/>
                  </a:cubicBezTo>
                  <a:cubicBezTo>
                    <a:pt x="226" y="521"/>
                    <a:pt x="226" y="531"/>
                    <a:pt x="216" y="538"/>
                  </a:cubicBezTo>
                  <a:cubicBezTo>
                    <a:pt x="211" y="541"/>
                    <a:pt x="205" y="544"/>
                    <a:pt x="199" y="547"/>
                  </a:cubicBezTo>
                  <a:cubicBezTo>
                    <a:pt x="183" y="558"/>
                    <a:pt x="181" y="579"/>
                    <a:pt x="196" y="592"/>
                  </a:cubicBezTo>
                  <a:cubicBezTo>
                    <a:pt x="211" y="604"/>
                    <a:pt x="233" y="609"/>
                    <a:pt x="252" y="609"/>
                  </a:cubicBezTo>
                  <a:cubicBezTo>
                    <a:pt x="272" y="609"/>
                    <a:pt x="294" y="604"/>
                    <a:pt x="309" y="592"/>
                  </a:cubicBezTo>
                  <a:cubicBezTo>
                    <a:pt x="324" y="579"/>
                    <a:pt x="322" y="558"/>
                    <a:pt x="306" y="547"/>
                  </a:cubicBezTo>
                  <a:cubicBezTo>
                    <a:pt x="300" y="544"/>
                    <a:pt x="294" y="541"/>
                    <a:pt x="289" y="538"/>
                  </a:cubicBezTo>
                  <a:cubicBezTo>
                    <a:pt x="279" y="531"/>
                    <a:pt x="279" y="521"/>
                    <a:pt x="279" y="511"/>
                  </a:cubicBezTo>
                  <a:cubicBezTo>
                    <a:pt x="280" y="505"/>
                    <a:pt x="284" y="502"/>
                    <a:pt x="289" y="500"/>
                  </a:cubicBezTo>
                  <a:cubicBezTo>
                    <a:pt x="547" y="500"/>
                    <a:pt x="547" y="500"/>
                    <a:pt x="547" y="500"/>
                  </a:cubicBezTo>
                  <a:cubicBezTo>
                    <a:pt x="554" y="500"/>
                    <a:pt x="559" y="496"/>
                    <a:pt x="561" y="490"/>
                  </a:cubicBezTo>
                  <a:cubicBezTo>
                    <a:pt x="574" y="451"/>
                    <a:pt x="583" y="411"/>
                    <a:pt x="588" y="368"/>
                  </a:cubicBezTo>
                  <a:cubicBezTo>
                    <a:pt x="606" y="217"/>
                    <a:pt x="540" y="101"/>
                    <a:pt x="397" y="4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spcFirstLastPara="1" wrap="square" lIns="68575" tIns="34275" rIns="68575" bIns="34275" anchor="t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400"/>
                <a:buFont typeface="Calibri"/>
                <a:buNone/>
              </a:pPr>
              <a:endParaRPr sz="1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5154" y="13976"/>
            <a:ext cx="1383540" cy="134713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3566" y="1281263"/>
            <a:ext cx="4397126" cy="2930273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824093" y="1986245"/>
            <a:ext cx="4220154" cy="281233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78595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sdemona template">
  <a:themeElements>
    <a:clrScheme name="Custom 347">
      <a:dk1>
        <a:srgbClr val="454F5B"/>
      </a:dk1>
      <a:lt1>
        <a:srgbClr val="FFFFFF"/>
      </a:lt1>
      <a:dk2>
        <a:srgbClr val="666666"/>
      </a:dk2>
      <a:lt2>
        <a:srgbClr val="F3F3F3"/>
      </a:lt2>
      <a:accent1>
        <a:srgbClr val="4ECDC4"/>
      </a:accent1>
      <a:accent2>
        <a:srgbClr val="C7F464"/>
      </a:accent2>
      <a:accent3>
        <a:srgbClr val="454F5B"/>
      </a:accent3>
      <a:accent4>
        <a:srgbClr val="738498"/>
      </a:accent4>
      <a:accent5>
        <a:srgbClr val="A6B5C7"/>
      </a:accent5>
      <a:accent6>
        <a:srgbClr val="D4DAE0"/>
      </a:accent6>
      <a:hlink>
        <a:srgbClr val="454F5B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3075</TotalTime>
  <Words>354</Words>
  <Application>Microsoft Office PowerPoint</Application>
  <PresentationFormat>Экран (16:9)</PresentationFormat>
  <Paragraphs>80</Paragraphs>
  <Slides>20</Slides>
  <Notes>17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4" baseType="lpstr">
      <vt:lpstr>Arial</vt:lpstr>
      <vt:lpstr>Calibri</vt:lpstr>
      <vt:lpstr>Montserrat</vt:lpstr>
      <vt:lpstr>Desdemona template</vt:lpstr>
      <vt:lpstr>  Школа и РДШ: вместе, рядом, в одном направлении  МБОУ  «РСОШ им.В.С.Воронина»   </vt:lpstr>
      <vt:lpstr>МБОУ «РСОШ им.В.С.Воронина»</vt:lpstr>
      <vt:lpstr>                  2018г. –  вступление в РДШ </vt:lpstr>
      <vt:lpstr>Презентация PowerPoint</vt:lpstr>
      <vt:lpstr>Презентация PowerPoint</vt:lpstr>
      <vt:lpstr> Личностное развитие</vt:lpstr>
      <vt:lpstr>Личностное развитие</vt:lpstr>
      <vt:lpstr>Гражданская активность</vt:lpstr>
      <vt:lpstr>Гражданская активность</vt:lpstr>
      <vt:lpstr>Гражданская активность</vt:lpstr>
      <vt:lpstr>Гражданская активность</vt:lpstr>
      <vt:lpstr>Военно-патриотическое направление</vt:lpstr>
      <vt:lpstr>Военно-патриотическое направление</vt:lpstr>
      <vt:lpstr>Военно-патриотическое направление</vt:lpstr>
      <vt:lpstr>Военно-патриотическое направление</vt:lpstr>
      <vt:lpstr>Военно-патриотическое направление</vt:lpstr>
      <vt:lpstr>Информационно-медийное направление</vt:lpstr>
      <vt:lpstr>Информационно-медийное направление</vt:lpstr>
      <vt:lpstr>Информационно-медийное направление</vt:lpstr>
      <vt:lpstr>      Школа и РДШ: вместе, рядом, в одном направлении ! 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title</dc:title>
  <dc:creator>Марина</dc:creator>
  <cp:lastModifiedBy>Пользователь Windows</cp:lastModifiedBy>
  <cp:revision>72</cp:revision>
  <dcterms:modified xsi:type="dcterms:W3CDTF">2022-11-02T14:50:33Z</dcterms:modified>
</cp:coreProperties>
</file>