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80" r:id="rId5"/>
    <p:sldId id="260" r:id="rId6"/>
    <p:sldId id="261" r:id="rId7"/>
    <p:sldId id="281" r:id="rId8"/>
    <p:sldId id="283" r:id="rId9"/>
    <p:sldId id="291" r:id="rId10"/>
    <p:sldId id="308" r:id="rId11"/>
    <p:sldId id="299" r:id="rId12"/>
    <p:sldId id="309" r:id="rId13"/>
    <p:sldId id="310" r:id="rId14"/>
    <p:sldId id="311" r:id="rId15"/>
    <p:sldId id="31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641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01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342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24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735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09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95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57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977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62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49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305800" cy="4392488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истории</a:t>
            </a:r>
            <a:b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6 классе </a:t>
            </a:r>
            <a:b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:</a:t>
            </a:r>
            <a:br>
              <a:rPr lang="ru-RU" sz="31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«Крестовые походы»</a:t>
            </a:r>
            <a:b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2816"/>
            <a:ext cx="4059936" cy="4323184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0" y="188641"/>
            <a:ext cx="8861498" cy="6554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429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4980"/>
            <a:ext cx="8777254" cy="64643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8784977" cy="655272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928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«Крестовые  походы»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00" y="1628800"/>
            <a:ext cx="8787088" cy="507393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861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091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Крестоносцы</a:t>
            </a:r>
            <a:b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сих пор.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7250" y="1700808"/>
            <a:ext cx="7531174" cy="4379951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первый крестовый поход рыцари шли вдохновленные призывом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veut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!» (Так хочет Бог!). Эти слова стали девизом Иерусалимского ордена Святого Гроба Господня, учрежденного в 1099 году. В отличие от многих других рыцарских орденов, этот существует и по сей день. Членами его являются представители королевских семей, преуспевающие бизнесмены и ученые. Среди известных людей — членов ордена Гроба Господня можно вспомнить композитора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Ференца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Листа, немецкого канцлера Конрада Аденауэра, голливудского режиссера Джона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Ферроу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братья этого рыцарского ордена и в России. Всего в настоящее время в мире насчитывается 28000 членов ордена Святого Гроба Господня.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0709" y="6035040"/>
            <a:ext cx="23133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34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1"/>
            <a:ext cx="8784976" cy="660673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003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урока:</a:t>
            </a:r>
            <a:endParaRPr lang="ru-RU" sz="6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крестовых походов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Крестовые походы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Духовно-рыцарские ордены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9503"/>
            <a:ext cx="8784976" cy="65518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1"/>
            <a:ext cx="8880985" cy="65438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крестовых походов</a:t>
            </a:r>
            <a:endParaRPr lang="ru-RU" b="1" u="sng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феодалов 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новые владения и увеличить свои доходы.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пап распространить свою власть на новые государства и страны.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2181"/>
            <a:ext cx="8784976" cy="6577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8256"/>
            <a:ext cx="8794679" cy="66031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" indent="0">
              <a:buNone/>
            </a:pPr>
            <a:endParaRPr lang="ru-RU" dirty="0" smtClean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0617"/>
            <a:ext cx="8784976" cy="65276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Духовно-рыцарские ордены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66" y="189503"/>
            <a:ext cx="8663814" cy="649785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V="1">
            <a:off x="228666" y="6453335"/>
            <a:ext cx="23887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439</TotalTime>
  <Words>153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Corbel</vt:lpstr>
      <vt:lpstr>Times New Roman</vt:lpstr>
      <vt:lpstr>Базис</vt:lpstr>
      <vt:lpstr>Урок истории  в 6 классе  по теме : «Крестовые походы» </vt:lpstr>
      <vt:lpstr>План урока:</vt:lpstr>
      <vt:lpstr>Презентация PowerPoint</vt:lpstr>
      <vt:lpstr>Презентация PowerPoint</vt:lpstr>
      <vt:lpstr>Причины крестовых походов</vt:lpstr>
      <vt:lpstr>Презентация PowerPoint</vt:lpstr>
      <vt:lpstr>Презентация PowerPoint</vt:lpstr>
      <vt:lpstr>Презентация PowerPoint</vt:lpstr>
      <vt:lpstr>Духовно-рыцарские ордены</vt:lpstr>
      <vt:lpstr>Презентация PowerPoint</vt:lpstr>
      <vt:lpstr>Презентация PowerPoint</vt:lpstr>
      <vt:lpstr>Презентация PowerPoint</vt:lpstr>
      <vt:lpstr>Таблица «Крестовые  походы»</vt:lpstr>
      <vt:lpstr>Крестоносцы существуют до сих пор.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Крестовые походы</dc:title>
  <dc:creator>Елена</dc:creator>
  <cp:lastModifiedBy>Оксана Ланговая</cp:lastModifiedBy>
  <cp:revision>32</cp:revision>
  <dcterms:modified xsi:type="dcterms:W3CDTF">2022-11-02T14:48:03Z</dcterms:modified>
</cp:coreProperties>
</file>