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74913B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87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70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8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230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00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69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35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576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002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6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310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28291-D131-4B67-B81D-AB52B78B7349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5395F-3431-4FCE-8068-4B93D1B2D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18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868591">
            <a:off x="2608728" y="1163209"/>
            <a:ext cx="4545999" cy="4154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Творческий отчёт работы кружка по изобразительной деятельности «КРАСОЧКИ»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803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3568" y="404664"/>
            <a:ext cx="262257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dirty="0" smtClean="0"/>
              <a:t>«Нарисую кошку»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196752"/>
            <a:ext cx="3960440" cy="46166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делать мордочку кошки из бумаги используя технику оригами. Формировать умение складывать лист бумаги по диагонали, загибать углы, ориентироваться по линиям сгибов.</a:t>
            </a:r>
          </a:p>
          <a:p>
            <a:r>
              <a:rPr lang="ru-RU" dirty="0"/>
              <a:t>Предложить изобразить кошку, дорисовав недостающие части тела: туловище, лапы, хвост.</a:t>
            </a:r>
          </a:p>
          <a:p>
            <a:r>
              <a:rPr lang="ru-RU" dirty="0"/>
              <a:t>Развивать у детей творческое воображение, фантазию, технические навыки владения кистью и красками. </a:t>
            </a:r>
          </a:p>
          <a:p>
            <a:r>
              <a:rPr lang="ru-RU" dirty="0"/>
              <a:t>Воспитывать у детей желание проявлять самостоятельность в работе, умение нацелиться на положительный результат.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3232" r="4546" b="2357"/>
          <a:stretch/>
        </p:blipFill>
        <p:spPr>
          <a:xfrm>
            <a:off x="6156176" y="2296049"/>
            <a:ext cx="2808312" cy="2163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b="1145"/>
          <a:stretch/>
        </p:blipFill>
        <p:spPr>
          <a:xfrm>
            <a:off x="4408950" y="105056"/>
            <a:ext cx="3011948" cy="2099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 r="901"/>
          <a:stretch/>
        </p:blipFill>
        <p:spPr>
          <a:xfrm>
            <a:off x="4547719" y="4584619"/>
            <a:ext cx="3012613" cy="221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1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1" y="0"/>
            <a:ext cx="9505056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3528" y="252833"/>
            <a:ext cx="2959465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dirty="0" smtClean="0"/>
              <a:t>«Сказочная рыбка»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95492" y="977193"/>
            <a:ext cx="3175489" cy="510909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Продолжать </a:t>
            </a:r>
            <a:r>
              <a:rPr lang="ru-RU" dirty="0"/>
              <a:t>учить рисовать предварительный рисунок рыбки простым карандашом.</a:t>
            </a:r>
          </a:p>
          <a:p>
            <a:r>
              <a:rPr lang="ru-RU" dirty="0"/>
              <a:t>Учить детей выполнять работу в технике клеевой витраж, наносить клей ПВА по контуру изображения однородной линией из тюбика, ждать полного высыхания клеи, раскрашивать красками свой рисунок.</a:t>
            </a:r>
          </a:p>
          <a:p>
            <a:r>
              <a:rPr lang="ru-RU" dirty="0"/>
              <a:t>Развивать аккуратность в работе, координированной работы руки и глаз, интерес к выполнению творческих заданий.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9"/>
          <a:stretch/>
        </p:blipFill>
        <p:spPr>
          <a:xfrm>
            <a:off x="3494270" y="312668"/>
            <a:ext cx="2187015" cy="18080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0"/>
          <a:stretch/>
        </p:blipFill>
        <p:spPr>
          <a:xfrm>
            <a:off x="5796136" y="266243"/>
            <a:ext cx="1642783" cy="19419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 t="1376" b="4604"/>
          <a:stretch/>
        </p:blipFill>
        <p:spPr>
          <a:xfrm>
            <a:off x="7668344" y="205610"/>
            <a:ext cx="1734590" cy="21294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614321"/>
            <a:ext cx="2400267" cy="1800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" r="4227"/>
          <a:stretch/>
        </p:blipFill>
        <p:spPr>
          <a:xfrm>
            <a:off x="6997616" y="2638177"/>
            <a:ext cx="2379463" cy="18403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151" y="4725144"/>
            <a:ext cx="2483768" cy="186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2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240179" y="344424"/>
            <a:ext cx="351929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dirty="0" smtClean="0"/>
              <a:t>«Заснеженный домик»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980728"/>
            <a:ext cx="3816424" cy="56323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рисовать картину зимней заснеженной улицы,  передавая особенности зимней природы.</a:t>
            </a:r>
          </a:p>
          <a:p>
            <a:r>
              <a:rPr lang="ru-RU" dirty="0"/>
              <a:t>Продолжать учить рисовать  деревья; располагать изображения на листе бумаги относительно друг друга.</a:t>
            </a:r>
          </a:p>
          <a:p>
            <a:r>
              <a:rPr lang="ru-RU" dirty="0"/>
              <a:t>Закреплять умение рисовать кистью тонкие прямые линии в разных направлениях.</a:t>
            </a:r>
          </a:p>
          <a:p>
            <a:r>
              <a:rPr lang="ru-RU" dirty="0"/>
              <a:t>Развивать творческие навыки выполнения объёмной работы, дополняя рисунок аппликацией бумажных домиков.</a:t>
            </a:r>
          </a:p>
          <a:p>
            <a:r>
              <a:rPr lang="ru-RU" dirty="0"/>
              <a:t>Воспитывать усидчивость, аккуратность, организованность.</a:t>
            </a:r>
          </a:p>
          <a:p>
            <a:r>
              <a:rPr lang="ru-RU" dirty="0"/>
              <a:t>Прививать любовь к родной природе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2964" r="3232"/>
          <a:stretch/>
        </p:blipFill>
        <p:spPr>
          <a:xfrm>
            <a:off x="4391981" y="176776"/>
            <a:ext cx="3672408" cy="2879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5" t="6330" r="6869" b="6397"/>
          <a:stretch/>
        </p:blipFill>
        <p:spPr>
          <a:xfrm>
            <a:off x="4283969" y="3245600"/>
            <a:ext cx="3888432" cy="3197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71583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25560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400" b="1" dirty="0" smtClean="0"/>
              <a:t>«Снеговик»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3456384" cy="4801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рисовать снежную бабу; закреплять умение рисовать круглую форму элементов рисунка разных по величине.</a:t>
            </a:r>
          </a:p>
          <a:p>
            <a:r>
              <a:rPr lang="ru-RU" dirty="0"/>
              <a:t>Отрабатывать навык аккуратного закрашивания, рисования мелких деталей концом кисти.</a:t>
            </a:r>
          </a:p>
          <a:p>
            <a:r>
              <a:rPr lang="ru-RU" dirty="0"/>
              <a:t>Способствовать развитию творчества, эстетического восприятия, воображения, наглядно-образного мышления.</a:t>
            </a:r>
          </a:p>
          <a:p>
            <a:r>
              <a:rPr lang="ru-RU" dirty="0"/>
              <a:t>Воспитывать у детей интерес к родной природе используя изобразительную деятельность.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320"/>
            <a:ext cx="2283718" cy="304495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2320"/>
            <a:ext cx="2283718" cy="304495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9"/>
          <a:stretch/>
        </p:blipFill>
        <p:spPr>
          <a:xfrm>
            <a:off x="4067944" y="3381385"/>
            <a:ext cx="2343390" cy="304456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972" y="3331296"/>
            <a:ext cx="2376264" cy="316835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6549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89032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55776" y="351153"/>
            <a:ext cx="317734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b="1" dirty="0" smtClean="0"/>
              <a:t>«Золотая Хохлома»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908720"/>
            <a:ext cx="8280919" cy="26161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Продолжать </a:t>
            </a:r>
            <a:r>
              <a:rPr lang="ru-RU" dirty="0"/>
              <a:t>знакомить детей с хохломской росписью.</a:t>
            </a:r>
          </a:p>
          <a:p>
            <a:r>
              <a:rPr lang="ru-RU" dirty="0"/>
              <a:t>Учить детей рисовать узор хохломской росписи на плоскостных изображениях посуды (тарелка, ложка, кружка).</a:t>
            </a:r>
          </a:p>
          <a:p>
            <a:r>
              <a:rPr lang="ru-RU" dirty="0"/>
              <a:t>Учить располагать элементы узора (ягоды, листья, завитки, травку) по краю, в центре; рисовать концом кисти тонкие линии, точки, завитки.</a:t>
            </a:r>
          </a:p>
          <a:p>
            <a:r>
              <a:rPr lang="ru-RU" dirty="0"/>
              <a:t>Развивать художественный вкус, творческие способности.</a:t>
            </a:r>
          </a:p>
          <a:p>
            <a:r>
              <a:rPr lang="ru-RU" dirty="0"/>
              <a:t>Проводить работу по  нравственно-патриотическому воспитанию, приобщая детей к художественно – декоративному творчеству.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r="1515"/>
          <a:stretch/>
        </p:blipFill>
        <p:spPr>
          <a:xfrm>
            <a:off x="2411760" y="3645024"/>
            <a:ext cx="3781617" cy="2974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90146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957392"/>
          </a:xfrm>
        </p:spPr>
      </p:pic>
      <p:sp>
        <p:nvSpPr>
          <p:cNvPr id="5" name="TextBox 4"/>
          <p:cNvSpPr txBox="1"/>
          <p:nvPr/>
        </p:nvSpPr>
        <p:spPr>
          <a:xfrm>
            <a:off x="827584" y="260648"/>
            <a:ext cx="300120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Тема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ru-RU" sz="2000" b="1" dirty="0" smtClean="0"/>
              <a:t>«Деревья в инее»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836712"/>
            <a:ext cx="4032448" cy="50783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Формировать </a:t>
            </a:r>
            <a:r>
              <a:rPr lang="ru-RU" dirty="0"/>
              <a:t>у детей творческие способности посредством использования нетрадиционных техник рисования.</a:t>
            </a:r>
          </a:p>
          <a:p>
            <a:r>
              <a:rPr lang="ru-RU" dirty="0"/>
              <a:t>Продолжать учить рисовать картину зимнего пейзажа передавая особенности природы зимой.</a:t>
            </a:r>
          </a:p>
          <a:p>
            <a:r>
              <a:rPr lang="ru-RU" dirty="0"/>
              <a:t>Учить выполнять рисунок кроны заснеженных деревьев оттиском смятой бумаги.</a:t>
            </a:r>
          </a:p>
          <a:p>
            <a:r>
              <a:rPr lang="ru-RU" dirty="0"/>
              <a:t>Закреплять умение рисовать концом кисти тонкие линии, разводить акварельные краски водой для получения нужного цвета.</a:t>
            </a:r>
          </a:p>
          <a:p>
            <a:r>
              <a:rPr lang="ru-RU" dirty="0"/>
              <a:t>Развивать творческие способности, образное мышление, эстетическое восприятие, художественные навыки.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" t="2155" r="1716" b="4242"/>
          <a:stretch/>
        </p:blipFill>
        <p:spPr>
          <a:xfrm>
            <a:off x="4569170" y="117771"/>
            <a:ext cx="4469139" cy="3259236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6195" r="3838" b="3569"/>
          <a:stretch/>
        </p:blipFill>
        <p:spPr>
          <a:xfrm>
            <a:off x="4463480" y="3466937"/>
            <a:ext cx="4680520" cy="3391063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3361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67544" y="332656"/>
            <a:ext cx="3451329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b="1" dirty="0" smtClean="0"/>
              <a:t>«Широкая масленица»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124744"/>
            <a:ext cx="3672408" cy="4801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Познакомить </a:t>
            </a:r>
            <a:r>
              <a:rPr lang="ru-RU" dirty="0"/>
              <a:t>детей с народным праздником Масленица, с её символами.</a:t>
            </a:r>
          </a:p>
          <a:p>
            <a:r>
              <a:rPr lang="ru-RU" dirty="0"/>
              <a:t>Учить рисовать куклу Масленицу передавая характерный её образ.</a:t>
            </a:r>
          </a:p>
          <a:p>
            <a:r>
              <a:rPr lang="ru-RU" dirty="0"/>
              <a:t>Продолжать учить детей рисовать крупным планом в центре листа бумаги, правильно подбирать цвет краски.</a:t>
            </a:r>
          </a:p>
          <a:p>
            <a:r>
              <a:rPr lang="ru-RU" dirty="0"/>
              <a:t>Развивать творчество, фантазию, желание выполнить работу красиво, ярко, эстетично.</a:t>
            </a:r>
          </a:p>
          <a:p>
            <a:r>
              <a:rPr lang="ru-RU" dirty="0"/>
              <a:t>Воспитывать у детей нравственные чувства, уважение к традициям  через изобразительное творчество.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20" b="2761"/>
          <a:stretch/>
        </p:blipFill>
        <p:spPr>
          <a:xfrm>
            <a:off x="4139952" y="188641"/>
            <a:ext cx="2088232" cy="195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6" r="16768" b="-1"/>
          <a:stretch/>
        </p:blipFill>
        <p:spPr>
          <a:xfrm>
            <a:off x="6888612" y="148251"/>
            <a:ext cx="2138551" cy="19529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8" t="3905" b="2222"/>
          <a:stretch/>
        </p:blipFill>
        <p:spPr>
          <a:xfrm>
            <a:off x="4282214" y="2392989"/>
            <a:ext cx="1657937" cy="21688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571" y="2310980"/>
            <a:ext cx="1688988" cy="22779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2" r="2937" b="4983"/>
          <a:stretch/>
        </p:blipFill>
        <p:spPr>
          <a:xfrm>
            <a:off x="5859075" y="4588948"/>
            <a:ext cx="1591925" cy="217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58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1210" y="260648"/>
            <a:ext cx="42668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b="1" dirty="0" smtClean="0"/>
              <a:t>«Плывут, плывут кораблики»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954692"/>
            <a:ext cx="3528391" cy="4801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</a:t>
            </a:r>
          </a:p>
          <a:p>
            <a:r>
              <a:rPr lang="ru-RU" dirty="0" smtClean="0"/>
              <a:t> </a:t>
            </a:r>
            <a:r>
              <a:rPr lang="ru-RU" dirty="0"/>
              <a:t>Привлекать детей к совместному выполнению фона коллективной работы: </a:t>
            </a:r>
            <a:r>
              <a:rPr lang="ru-RU" dirty="0" err="1"/>
              <a:t>тонирование</a:t>
            </a:r>
            <a:r>
              <a:rPr lang="ru-RU" dirty="0"/>
              <a:t> краской с использованием целлофана, выполнение аппликации из цветной фольги.</a:t>
            </a:r>
          </a:p>
          <a:p>
            <a:r>
              <a:rPr lang="ru-RU" dirty="0"/>
              <a:t>Продолжать учить детей рисовать простым карандашом кораблик, дополнять отдельными элементами (флажок, окошки).</a:t>
            </a:r>
          </a:p>
          <a:p>
            <a:r>
              <a:rPr lang="ru-RU" dirty="0"/>
              <a:t>Прививать у детей интерес к разнообразными видам творческой деятельности.</a:t>
            </a:r>
          </a:p>
          <a:p>
            <a:r>
              <a:rPr lang="ru-RU" dirty="0"/>
              <a:t>Расширять представления об изменениях в природе с приходом весны.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7"/>
          <a:stretch/>
        </p:blipFill>
        <p:spPr>
          <a:xfrm>
            <a:off x="4716016" y="188640"/>
            <a:ext cx="1995686" cy="2322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/>
          <a:stretch/>
        </p:blipFill>
        <p:spPr>
          <a:xfrm>
            <a:off x="6844251" y="722313"/>
            <a:ext cx="2181660" cy="2492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2750" r="9697" b="1953"/>
          <a:stretch/>
        </p:blipFill>
        <p:spPr>
          <a:xfrm>
            <a:off x="3923928" y="2532031"/>
            <a:ext cx="2187848" cy="19745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933056"/>
            <a:ext cx="3419872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6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</p:spPr>
      </p:pic>
      <p:sp>
        <p:nvSpPr>
          <p:cNvPr id="5" name="TextBox 4"/>
          <p:cNvSpPr txBox="1"/>
          <p:nvPr/>
        </p:nvSpPr>
        <p:spPr>
          <a:xfrm>
            <a:off x="251520" y="76246"/>
            <a:ext cx="434369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sz="2000" b="1" dirty="0" smtClean="0"/>
              <a:t>«Птицы возвращаются домой»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9553" y="764704"/>
            <a:ext cx="3600400" cy="4801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Продолжать </a:t>
            </a:r>
            <a:r>
              <a:rPr lang="ru-RU" dirty="0"/>
              <a:t>учить детей рисовать сюжет связанный с птицами, их поведением в природе.</a:t>
            </a:r>
          </a:p>
          <a:p>
            <a:r>
              <a:rPr lang="ru-RU" dirty="0"/>
              <a:t>Учить рисовать скворечник, правильно передавая форму, пропорции.</a:t>
            </a:r>
          </a:p>
          <a:p>
            <a:r>
              <a:rPr lang="ru-RU" dirty="0"/>
              <a:t>Продолжать учить рисовать птиц, располагать их на листе бумаги образуя сюжетную картину.</a:t>
            </a:r>
          </a:p>
          <a:p>
            <a:r>
              <a:rPr lang="ru-RU" dirty="0"/>
              <a:t>Развивать технические навыки, упражняя кисть руки в рисовании горизонтальных и вертикальных линий.</a:t>
            </a:r>
          </a:p>
          <a:p>
            <a:r>
              <a:rPr lang="ru-RU" dirty="0"/>
              <a:t>Обогащать представления детей о поведении птиц в природе с наступлением весны.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84" r="6210" b="12674"/>
          <a:stretch/>
        </p:blipFill>
        <p:spPr>
          <a:xfrm>
            <a:off x="4716016" y="76246"/>
            <a:ext cx="1969408" cy="24490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586" y="25617"/>
            <a:ext cx="1855920" cy="24745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472587"/>
            <a:ext cx="2915816" cy="21868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647" y="2636912"/>
            <a:ext cx="1221600" cy="1628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" r="7261" b="1"/>
          <a:stretch/>
        </p:blipFill>
        <p:spPr>
          <a:xfrm>
            <a:off x="5940152" y="2544515"/>
            <a:ext cx="1275606" cy="18135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090" y="2671332"/>
            <a:ext cx="1491630" cy="19888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470" y="4732517"/>
            <a:ext cx="1477250" cy="196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03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</p:spPr>
      </p:pic>
      <p:sp>
        <p:nvSpPr>
          <p:cNvPr id="5" name="TextBox 4"/>
          <p:cNvSpPr txBox="1"/>
          <p:nvPr/>
        </p:nvSpPr>
        <p:spPr>
          <a:xfrm>
            <a:off x="-34774" y="188640"/>
            <a:ext cx="38704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«Веночек для солнышка»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20" y="1246831"/>
            <a:ext cx="3397535" cy="42473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  <a:r>
              <a:rPr lang="ru-RU" dirty="0"/>
              <a:t>Продолжать учить детей рисовать крупным планом по всему листу бумаги. Упражнять в рисовании солнышка с широкими лучами разной формы и длинны. </a:t>
            </a:r>
          </a:p>
          <a:p>
            <a:r>
              <a:rPr lang="ru-RU" dirty="0"/>
              <a:t>Продолжать учить детей умело использовать в работе различные виды изобразительной деятельности (рисование, аппликация).</a:t>
            </a:r>
          </a:p>
          <a:p>
            <a:r>
              <a:rPr lang="ru-RU" dirty="0"/>
              <a:t>Закреплять навыки работы с ножницами, клеем.</a:t>
            </a:r>
          </a:p>
          <a:p>
            <a:r>
              <a:rPr lang="ru-RU" dirty="0"/>
              <a:t>Развивать творчество, фантазию, самостоятельность.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88641"/>
            <a:ext cx="2067694" cy="25202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" r="5774" b="3505"/>
          <a:stretch/>
        </p:blipFill>
        <p:spPr>
          <a:xfrm>
            <a:off x="6422705" y="548680"/>
            <a:ext cx="2516484" cy="20446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" t="2474" r="4742"/>
          <a:stretch/>
        </p:blipFill>
        <p:spPr>
          <a:xfrm>
            <a:off x="6269020" y="4052306"/>
            <a:ext cx="2845629" cy="22787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852936"/>
            <a:ext cx="2915816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88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0"/>
            <a:ext cx="961256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067944" y="404664"/>
            <a:ext cx="4810035" cy="3724096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Организация работы кружка «Красочки»: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Кружок «Красочки» организуется на базе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КДОУ ВО «</a:t>
            </a:r>
            <a:r>
              <a:rPr lang="ru-RU" dirty="0" err="1" smtClean="0">
                <a:solidFill>
                  <a:srgbClr val="002060"/>
                </a:solidFill>
              </a:rPr>
              <a:t>Острогожский</a:t>
            </a:r>
            <a:r>
              <a:rPr lang="ru-RU" dirty="0" smtClean="0">
                <a:solidFill>
                  <a:srgbClr val="002060"/>
                </a:solidFill>
              </a:rPr>
              <a:t> центр психолого - педагогической, медицинской и социальной помощи детям дошкольного возраста».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Группа комплектуется детьми в возрасте 6-7 лет.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Занятие проводятся 1 раз в неделю (воскресенье).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Продолжительность занятия 30 – 35 минут.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71567" y="5157192"/>
            <a:ext cx="3903376" cy="52322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Период: </a:t>
            </a:r>
            <a:r>
              <a:rPr lang="ru-RU" dirty="0" smtClean="0"/>
              <a:t>2018-2019 учебный год.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36233" y="6093296"/>
            <a:ext cx="5441746" cy="52322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Руководитель: </a:t>
            </a:r>
            <a:r>
              <a:rPr lang="ru-RU" dirty="0" smtClean="0"/>
              <a:t>воспитатель </a:t>
            </a:r>
            <a:r>
              <a:rPr lang="ru-RU" dirty="0" err="1" smtClean="0"/>
              <a:t>Шишлакова</a:t>
            </a:r>
            <a:r>
              <a:rPr lang="ru-RU" dirty="0" smtClean="0"/>
              <a:t> Е.Ю.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4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20987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«Берёзы»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1243" y="980728"/>
            <a:ext cx="3456384" cy="50783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  <a:r>
              <a:rPr lang="ru-RU" dirty="0"/>
              <a:t>Продолжать учить детей изображать деревья всеми доступными средствами изобразительной деятельности. </a:t>
            </a:r>
          </a:p>
          <a:p>
            <a:r>
              <a:rPr lang="ru-RU" dirty="0"/>
              <a:t>Учить правильно передавать внешний вид берёзы: цвет, расположение веток.</a:t>
            </a:r>
          </a:p>
          <a:p>
            <a:r>
              <a:rPr lang="ru-RU" dirty="0"/>
              <a:t>Расширять представления детей об изменениях в природе с приходом весны.</a:t>
            </a:r>
          </a:p>
          <a:p>
            <a:r>
              <a:rPr lang="ru-RU" dirty="0"/>
              <a:t>Закреплять технические навыки работы с красками, ножницами, кистью.</a:t>
            </a:r>
          </a:p>
          <a:p>
            <a:r>
              <a:rPr lang="ru-RU" dirty="0"/>
              <a:t>Развивать у детей творческое воображение, навыки работы в разных техниках, пространственное восприятие, фактурность.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16632"/>
            <a:ext cx="2031690" cy="27089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" t="4849" r="2401" b="1010"/>
          <a:stretch/>
        </p:blipFill>
        <p:spPr>
          <a:xfrm>
            <a:off x="5562984" y="2403725"/>
            <a:ext cx="1403477" cy="1919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2" t="11044" r="4567" b="1414"/>
          <a:stretch/>
        </p:blipFill>
        <p:spPr>
          <a:xfrm>
            <a:off x="7211891" y="3867849"/>
            <a:ext cx="1648451" cy="2191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t="5900" r="8000" b="1280"/>
          <a:stretch/>
        </p:blipFill>
        <p:spPr>
          <a:xfrm>
            <a:off x="5480519" y="4480496"/>
            <a:ext cx="1568408" cy="2215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" t="5900" r="4568" b="2847"/>
          <a:stretch/>
        </p:blipFill>
        <p:spPr>
          <a:xfrm>
            <a:off x="3769399" y="4293096"/>
            <a:ext cx="1573520" cy="2136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" t="5900" r="7533" b="4108"/>
          <a:stretch/>
        </p:blipFill>
        <p:spPr>
          <a:xfrm>
            <a:off x="3725849" y="116632"/>
            <a:ext cx="1798666" cy="2511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99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3687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2942" y="338396"/>
            <a:ext cx="376789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«Пасхальные угощения»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59" y="836712"/>
            <a:ext cx="8424935" cy="23391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  <a:r>
              <a:rPr lang="ru-RU" dirty="0" smtClean="0"/>
              <a:t>Формировать </a:t>
            </a:r>
            <a:r>
              <a:rPr lang="ru-RU" dirty="0"/>
              <a:t>у детей представление о празднике Пасха: как готовятся к празднику, когда отмечают.</a:t>
            </a:r>
          </a:p>
          <a:p>
            <a:r>
              <a:rPr lang="ru-RU" dirty="0"/>
              <a:t>Предложить раскрасить яички, проявив творчество и фантазию.</a:t>
            </a:r>
          </a:p>
          <a:p>
            <a:r>
              <a:rPr lang="ru-RU" dirty="0"/>
              <a:t>В совместной работе выполнить украшение кулича с помощью бумажных салфеток.</a:t>
            </a:r>
          </a:p>
          <a:p>
            <a:r>
              <a:rPr lang="ru-RU" dirty="0"/>
              <a:t>Воспитывать у детей положительные взаимоотношения при оформлении готовой коллективной композиции.</a:t>
            </a:r>
          </a:p>
          <a:p>
            <a:r>
              <a:rPr lang="ru-RU" dirty="0"/>
              <a:t>Способствовать развитию творческих навыков, умению проявить фантазию, самостоятельность.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84984"/>
            <a:ext cx="4590256" cy="3442692"/>
          </a:xfrm>
          <a:prstGeom prst="rect">
            <a:avLst/>
          </a:prstGeom>
          <a:ln w="38100"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378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12"/>
            <a:ext cx="9144000" cy="6905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08006" y="116632"/>
            <a:ext cx="249594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«Одуванчики»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8787" y="748300"/>
            <a:ext cx="7992887" cy="26161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рисовать весенние цветы. Побуждать детей к проявлению творчества при выполнении работы: умение подбирать краску нужного цвета, располагать цветы по всему пространству листа бумаги, пользоваться нетрадиционной техникой рисования.</a:t>
            </a:r>
          </a:p>
          <a:p>
            <a:r>
              <a:rPr lang="ru-RU" dirty="0"/>
              <a:t>Повышать у детей интерес к изобразительной деятельности используя нетрадиционные техники рисования.</a:t>
            </a:r>
          </a:p>
          <a:p>
            <a:r>
              <a:rPr lang="ru-RU" dirty="0"/>
              <a:t>Развивать образное восприятие, мышление, эстетический вкус, творчество, умение планировать свою работу.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332" y="3440276"/>
            <a:ext cx="4176464" cy="3132348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688626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04664"/>
            <a:ext cx="227934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«Тюльпаны»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1913" y="980728"/>
            <a:ext cx="3279967" cy="4832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  <a:r>
              <a:rPr lang="ru-RU" dirty="0"/>
              <a:t>Учить детей рисовать цветок тюльпана.</a:t>
            </a:r>
          </a:p>
          <a:p>
            <a:r>
              <a:rPr lang="ru-RU" dirty="0"/>
              <a:t>Обратить внимание на стебель, широкие листья, цвет бутонов цветов.</a:t>
            </a:r>
          </a:p>
          <a:p>
            <a:r>
              <a:rPr lang="ru-RU" dirty="0"/>
              <a:t>Отрабатывать навык рисования крупным планом.</a:t>
            </a:r>
          </a:p>
          <a:p>
            <a:r>
              <a:rPr lang="ru-RU" dirty="0"/>
              <a:t>Закреплять умение разводить краски водой, добиваясь насыщенности цвета, рисовать широкими мазками, регулировать нажим кисти.</a:t>
            </a:r>
          </a:p>
          <a:p>
            <a:r>
              <a:rPr lang="ru-RU" dirty="0"/>
              <a:t>Обогащать эстетическое восприятие красоты весенней природы, стремление передать свои впечатления в рисунках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6" b="5589"/>
          <a:stretch/>
        </p:blipFill>
        <p:spPr>
          <a:xfrm>
            <a:off x="6732240" y="188640"/>
            <a:ext cx="2211710" cy="28218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/>
          <a:stretch/>
        </p:blipFill>
        <p:spPr>
          <a:xfrm>
            <a:off x="6643765" y="3663830"/>
            <a:ext cx="2388660" cy="2996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8818" r="2186" b="5350"/>
          <a:stretch/>
        </p:blipFill>
        <p:spPr>
          <a:xfrm>
            <a:off x="5286233" y="178660"/>
            <a:ext cx="1447177" cy="1981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9" r="7329"/>
          <a:stretch/>
        </p:blipFill>
        <p:spPr>
          <a:xfrm>
            <a:off x="3563888" y="85533"/>
            <a:ext cx="1656184" cy="22737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6" t="4823" r="9796" b="1077"/>
          <a:stretch/>
        </p:blipFill>
        <p:spPr>
          <a:xfrm>
            <a:off x="4962574" y="4665183"/>
            <a:ext cx="1515416" cy="20666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" r="5825"/>
          <a:stretch/>
        </p:blipFill>
        <p:spPr>
          <a:xfrm>
            <a:off x="3482422" y="4770861"/>
            <a:ext cx="1453156" cy="20317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" t="2750" r="5646" b="2366"/>
          <a:stretch/>
        </p:blipFill>
        <p:spPr>
          <a:xfrm>
            <a:off x="4356919" y="2359312"/>
            <a:ext cx="1646312" cy="226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75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415" y="260648"/>
            <a:ext cx="2617401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«Куст сирени»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001510"/>
            <a:ext cx="3384376" cy="56323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рисовать ветку сирени: намечать карандашом контур соцветий, правильно располагать листья.</a:t>
            </a:r>
          </a:p>
          <a:p>
            <a:r>
              <a:rPr lang="ru-RU" dirty="0"/>
              <a:t>Продолжать учить детей смешивать краски на палитре для получения нужного оттенка (сиреневый).</a:t>
            </a:r>
          </a:p>
          <a:p>
            <a:r>
              <a:rPr lang="ru-RU" dirty="0"/>
              <a:t>Напомнить правила выполнения рисунка тычком жесткой полусухой кисти.</a:t>
            </a:r>
          </a:p>
          <a:p>
            <a:r>
              <a:rPr lang="ru-RU" dirty="0"/>
              <a:t>Повышать у детей интерес к изобразительной деятельности используя нетрадиционные техники рисования.</a:t>
            </a:r>
          </a:p>
          <a:p>
            <a:r>
              <a:rPr lang="ru-RU" dirty="0"/>
              <a:t>Развивать образное восприятие, мышление, эстетический вкус, творчество, умение планировать свою работу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9" t="33805" r="10135" b="1414"/>
          <a:stretch/>
        </p:blipFill>
        <p:spPr>
          <a:xfrm>
            <a:off x="3779912" y="260649"/>
            <a:ext cx="1699149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0" r="8878"/>
          <a:stretch/>
        </p:blipFill>
        <p:spPr>
          <a:xfrm>
            <a:off x="5580112" y="116632"/>
            <a:ext cx="1779662" cy="2326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7"/>
          <a:stretch/>
        </p:blipFill>
        <p:spPr>
          <a:xfrm>
            <a:off x="3644671" y="2658435"/>
            <a:ext cx="1969630" cy="23184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5"/>
          <a:stretch/>
        </p:blipFill>
        <p:spPr>
          <a:xfrm>
            <a:off x="7452320" y="233585"/>
            <a:ext cx="1491630" cy="19459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6717" r="4546"/>
          <a:stretch/>
        </p:blipFill>
        <p:spPr>
          <a:xfrm>
            <a:off x="5734479" y="4365104"/>
            <a:ext cx="3250589" cy="24208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6"/>
          <a:stretch/>
        </p:blipFill>
        <p:spPr>
          <a:xfrm>
            <a:off x="7493438" y="2362852"/>
            <a:ext cx="1491630" cy="18964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r="2593"/>
          <a:stretch/>
        </p:blipFill>
        <p:spPr>
          <a:xfrm>
            <a:off x="5647733" y="2492896"/>
            <a:ext cx="153523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703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40552" cy="71014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9261" y="481139"/>
            <a:ext cx="344491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b="1" dirty="0" smtClean="0"/>
              <a:t>«Весна глазами детей»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052736"/>
            <a:ext cx="3888432" cy="56323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Организовать рисование с детьми на пленэре.</a:t>
            </a:r>
          </a:p>
          <a:p>
            <a:r>
              <a:rPr lang="ru-RU" dirty="0" smtClean="0"/>
              <a:t>Предложить </a:t>
            </a:r>
            <a:r>
              <a:rPr lang="ru-RU" dirty="0"/>
              <a:t>детям выполнить свою творческую работу на весеннюю тему.</a:t>
            </a:r>
          </a:p>
          <a:p>
            <a:r>
              <a:rPr lang="ru-RU" dirty="0"/>
              <a:t>Обобщить представления детей о весне, красоте её природе, о весенних цветах.</a:t>
            </a:r>
          </a:p>
          <a:p>
            <a:r>
              <a:rPr lang="ru-RU" dirty="0"/>
              <a:t>Формировать умение переносить свои впечатления на бумагу, отражать в рисунках окружающую природу; подбирать нужные </a:t>
            </a:r>
            <a:r>
              <a:rPr lang="ru-RU" dirty="0" smtClean="0"/>
              <a:t>объекты, цвет,  </a:t>
            </a:r>
            <a:r>
              <a:rPr lang="ru-RU" dirty="0"/>
              <a:t>располагать изображение по всему пространству листа.</a:t>
            </a:r>
          </a:p>
          <a:p>
            <a:r>
              <a:rPr lang="ru-RU" dirty="0"/>
              <a:t>Закреплять ранее полученные навыки и умения в изобразительном творчестве.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80" r="3082"/>
          <a:stretch/>
        </p:blipFill>
        <p:spPr>
          <a:xfrm>
            <a:off x="4308988" y="116632"/>
            <a:ext cx="2308738" cy="24208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8" r="4731" b="1718"/>
          <a:stretch/>
        </p:blipFill>
        <p:spPr>
          <a:xfrm>
            <a:off x="7171910" y="196617"/>
            <a:ext cx="2128235" cy="26647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780928"/>
            <a:ext cx="2004521" cy="26726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22" y="4138444"/>
            <a:ext cx="3203848" cy="24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036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3" y="332656"/>
            <a:ext cx="7704855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u="sng" dirty="0"/>
              <a:t>Ожидаемый результат.</a:t>
            </a:r>
            <a:endParaRPr lang="ru-RU" sz="2000" dirty="0"/>
          </a:p>
          <a:p>
            <a:pPr algn="ctr"/>
            <a:r>
              <a:rPr lang="ru-RU" dirty="0" smtClean="0"/>
              <a:t>    Решение </a:t>
            </a:r>
            <a:r>
              <a:rPr lang="ru-RU" dirty="0"/>
              <a:t>задач данной программы поможет детям овладеть навыками рисования в нетрадиционной технике, освоить умение использовать в работе разные изобразительные материалы и способы создания изображения, а так же закрепить умение рисовать красками,  передавая образы предметов, явлений окружающего мира.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564904"/>
            <a:ext cx="6696744" cy="347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u="sng" dirty="0"/>
              <a:t>Формами подведения итогов реализации программы являются:</a:t>
            </a:r>
            <a:endParaRPr lang="ru-RU" sz="2000" b="1" dirty="0"/>
          </a:p>
          <a:p>
            <a:r>
              <a:rPr lang="ru-RU" dirty="0"/>
              <a:t> </a:t>
            </a:r>
          </a:p>
          <a:p>
            <a:r>
              <a:rPr lang="ru-RU" dirty="0"/>
              <a:t> • Организация выставок детских работ для родителей.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• Тематические выставки в ДОУ.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• Участие в выставках и конкурсах различного уровня в течение года.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• Оформление эстетической развивающей среды в группе.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921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868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r="3333" b="10438"/>
          <a:stretch/>
        </p:blipFill>
        <p:spPr>
          <a:xfrm>
            <a:off x="179511" y="3857530"/>
            <a:ext cx="4571999" cy="2861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60648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908720"/>
            <a:ext cx="3456384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3977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619672" y="2492896"/>
            <a:ext cx="6984777" cy="1938992"/>
          </a:xfrm>
          <a:prstGeom prst="rect">
            <a:avLst/>
          </a:prstGeom>
          <a:solidFill>
            <a:srgbClr val="FFFF99"/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Цель: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и формирование  у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нарушениями слуха  изобразительных навыков и умений в художественно – творческой деятельности.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011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79712" y="347789"/>
            <a:ext cx="6696744" cy="6124754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Задачи: </a:t>
            </a:r>
          </a:p>
          <a:p>
            <a:r>
              <a:rPr lang="ru-RU" dirty="0" smtClean="0"/>
              <a:t>- расширять </a:t>
            </a:r>
            <a:r>
              <a:rPr lang="ru-RU" dirty="0"/>
              <a:t>представления о многообразии использования в работе различного изобразительного материала и техник выполнения нетрадиционного  </a:t>
            </a:r>
            <a:r>
              <a:rPr lang="ru-RU" dirty="0" smtClean="0"/>
              <a:t>рисования;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обучать </a:t>
            </a:r>
            <a:r>
              <a:rPr lang="ru-RU" dirty="0"/>
              <a:t>приемам нетрадиционных  техник рисования и способам изображения с использованием различных </a:t>
            </a:r>
            <a:r>
              <a:rPr lang="ru-RU" dirty="0" smtClean="0"/>
              <a:t>материалов;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развивать </a:t>
            </a:r>
            <a:r>
              <a:rPr lang="ru-RU" dirty="0"/>
              <a:t>художественно –  творческие способности </a:t>
            </a:r>
            <a:r>
              <a:rPr lang="ru-RU" dirty="0" smtClean="0"/>
              <a:t>детей;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формировать </a:t>
            </a:r>
            <a:r>
              <a:rPr lang="ru-RU" dirty="0"/>
              <a:t>эстетическое отношение к окружающей действительности на основе изобразительной </a:t>
            </a:r>
            <a:r>
              <a:rPr lang="ru-RU" dirty="0" smtClean="0"/>
              <a:t>деятельности;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создать </a:t>
            </a:r>
            <a:r>
              <a:rPr lang="ru-RU" dirty="0"/>
              <a:t>условия для свободного экспериментирования с нетрадиционными художественными материалами и </a:t>
            </a:r>
            <a:r>
              <a:rPr lang="ru-RU" dirty="0" smtClean="0"/>
              <a:t>инструментами; 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развивать </a:t>
            </a:r>
            <a:r>
              <a:rPr lang="ru-RU" dirty="0"/>
              <a:t>творческое воображение, фантазию, мышление дошкольников через занятия по дополнительному художественному творчеству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-развивать </a:t>
            </a:r>
            <a:r>
              <a:rPr lang="ru-RU" dirty="0" err="1"/>
              <a:t>цветовосприятие</a:t>
            </a:r>
            <a:r>
              <a:rPr lang="ru-RU" dirty="0"/>
              <a:t> и зрительно – двигательную координацию,  чувство композиции и </a:t>
            </a:r>
            <a:r>
              <a:rPr lang="ru-RU" dirty="0" smtClean="0"/>
              <a:t>колорита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smtClean="0"/>
              <a:t>подводить </a:t>
            </a:r>
            <a:r>
              <a:rPr lang="ru-RU" dirty="0"/>
              <a:t>детей к созданию выразительного образа при изображении предметов и явлений окружающей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73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11560" y="260648"/>
            <a:ext cx="279204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b="1" dirty="0" smtClean="0"/>
              <a:t>«</a:t>
            </a:r>
            <a:r>
              <a:rPr lang="ru-RU" sz="2000" dirty="0" smtClean="0"/>
              <a:t>Цветы в вазе»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980728"/>
            <a:ext cx="3600400" cy="51706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Предложить </a:t>
            </a:r>
            <a:r>
              <a:rPr lang="ru-RU" dirty="0"/>
              <a:t>детям раскрасить формы цветов красками.</a:t>
            </a:r>
          </a:p>
          <a:p>
            <a:r>
              <a:rPr lang="ru-RU" dirty="0"/>
              <a:t>Формировать навык аккуратной работы с краской при раскрашивании объёмного цветка</a:t>
            </a:r>
            <a:r>
              <a:rPr lang="ru-RU" dirty="0" smtClean="0"/>
              <a:t>.</a:t>
            </a:r>
          </a:p>
          <a:p>
            <a:r>
              <a:rPr lang="ru-RU" dirty="0"/>
              <a:t>Учить рисовать вазу для своего букета, находить интересные формы, подбирать цвет.</a:t>
            </a:r>
          </a:p>
          <a:p>
            <a:r>
              <a:rPr lang="ru-RU" dirty="0"/>
              <a:t>Закреплять представление о цветах (цветок, стебель, листья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Развивать </a:t>
            </a:r>
            <a:r>
              <a:rPr lang="ru-RU" dirty="0" err="1"/>
              <a:t>цветовосприятие</a:t>
            </a:r>
            <a:r>
              <a:rPr lang="ru-RU" dirty="0"/>
              <a:t>, внимание, усидчивость, творчество.</a:t>
            </a:r>
          </a:p>
          <a:p>
            <a:r>
              <a:rPr lang="ru-RU" dirty="0"/>
              <a:t>Воспитывать аккуратность  при выполнении работы.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" t="5927" r="7980" b="8822"/>
          <a:stretch/>
        </p:blipFill>
        <p:spPr>
          <a:xfrm>
            <a:off x="4067944" y="252729"/>
            <a:ext cx="1800200" cy="23161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" t="3800" b="2761"/>
          <a:stretch/>
        </p:blipFill>
        <p:spPr>
          <a:xfrm>
            <a:off x="7122607" y="260648"/>
            <a:ext cx="1748739" cy="22322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" t="7615" r="1874" b="3569"/>
          <a:stretch/>
        </p:blipFill>
        <p:spPr>
          <a:xfrm>
            <a:off x="4139952" y="4443296"/>
            <a:ext cx="1800200" cy="22270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9697" r="10853" b="6936"/>
          <a:stretch/>
        </p:blipFill>
        <p:spPr>
          <a:xfrm>
            <a:off x="7381192" y="4430573"/>
            <a:ext cx="1728192" cy="22857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8" t="15757" r="15001" b="7879"/>
          <a:stretch/>
        </p:blipFill>
        <p:spPr>
          <a:xfrm>
            <a:off x="5800359" y="2420888"/>
            <a:ext cx="1607484" cy="203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</p:spPr>
      </p:pic>
      <p:sp>
        <p:nvSpPr>
          <p:cNvPr id="5" name="TextBox 4"/>
          <p:cNvSpPr txBox="1"/>
          <p:nvPr/>
        </p:nvSpPr>
        <p:spPr>
          <a:xfrm>
            <a:off x="827584" y="116632"/>
            <a:ext cx="347236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dirty="0" smtClean="0"/>
              <a:t>«Фруктовый натюрморт»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836712"/>
            <a:ext cx="3731479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самостоятельно выбирать объект для рисования (фрукты по выбору); отвечать на вопрос: Какие фрукты ты будешь рисовать?</a:t>
            </a:r>
          </a:p>
          <a:p>
            <a:r>
              <a:rPr lang="ru-RU" dirty="0"/>
              <a:t>Учить передавать в изображении внешний вид, форму, цвет, пропорции.</a:t>
            </a:r>
          </a:p>
          <a:p>
            <a:r>
              <a:rPr lang="ru-RU" dirty="0"/>
              <a:t>Продолжать учить  рисовать широкими мазками, использовать разные цвета краски, рисовать концом кисти мелкие детали.</a:t>
            </a:r>
          </a:p>
          <a:p>
            <a:r>
              <a:rPr lang="ru-RU" dirty="0"/>
              <a:t>Развивать композиционные навыки, </a:t>
            </a:r>
            <a:r>
              <a:rPr lang="ru-RU" dirty="0" err="1"/>
              <a:t>цветовосприятие</a:t>
            </a:r>
            <a:r>
              <a:rPr lang="ru-RU" dirty="0"/>
              <a:t>, художественное творчество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390464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8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269894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dirty="0" smtClean="0"/>
              <a:t>«Портрет Осени»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052736"/>
            <a:ext cx="4032448" cy="489364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Учить </a:t>
            </a:r>
            <a:r>
              <a:rPr lang="ru-RU" dirty="0"/>
              <a:t>детей рисовать портрет, правильно располагая части лица, соблюдать пропорции, умело использовать цвета краски, прорисовывать мелкие детали.</a:t>
            </a:r>
          </a:p>
          <a:p>
            <a:r>
              <a:rPr lang="ru-RU" dirty="0"/>
              <a:t>Учить детей работать с сухими листьями дополняя рисунок элементами аппликации. </a:t>
            </a:r>
          </a:p>
          <a:p>
            <a:r>
              <a:rPr lang="ru-RU" dirty="0"/>
              <a:t>Развивать творческое воображение в выборе цвета, размера листьев, их расположения  для оформления лица оригинальной причёской.</a:t>
            </a:r>
          </a:p>
          <a:p>
            <a:r>
              <a:rPr lang="ru-RU" dirty="0"/>
              <a:t>Поощрять детскую самостоятельность, интересные идеи, фантазию</a:t>
            </a:r>
          </a:p>
          <a:p>
            <a:r>
              <a:rPr lang="ru-RU" dirty="0"/>
              <a:t>Воспитывать аккуратность в работе с природным материалом, клеем.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4851" r="4209" b="2761"/>
          <a:stretch/>
        </p:blipFill>
        <p:spPr>
          <a:xfrm>
            <a:off x="4466049" y="34603"/>
            <a:ext cx="1897399" cy="25127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" t="4850" r="4209" b="3839"/>
          <a:stretch/>
        </p:blipFill>
        <p:spPr>
          <a:xfrm>
            <a:off x="4211960" y="4136481"/>
            <a:ext cx="1969407" cy="25926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 r="3131"/>
          <a:stretch/>
        </p:blipFill>
        <p:spPr>
          <a:xfrm>
            <a:off x="6976093" y="50444"/>
            <a:ext cx="1951678" cy="25922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144477"/>
            <a:ext cx="1851670" cy="24688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" t="6734" r="1874" b="2088"/>
          <a:stretch/>
        </p:blipFill>
        <p:spPr>
          <a:xfrm>
            <a:off x="5652120" y="2385888"/>
            <a:ext cx="1872208" cy="222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1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82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91100" y="260648"/>
            <a:ext cx="404828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dirty="0" smtClean="0"/>
              <a:t>«Что у Осени в корзинке?»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268760"/>
            <a:ext cx="4248472" cy="43396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Продолжать </a:t>
            </a:r>
            <a:r>
              <a:rPr lang="ru-RU" dirty="0"/>
              <a:t>учить детей рисовать грибы, гроздья рябины, осенние листья крупным планом, передавая основные свойства предметов (величину, форму, цвет). </a:t>
            </a:r>
          </a:p>
          <a:p>
            <a:r>
              <a:rPr lang="ru-RU" dirty="0"/>
              <a:t>Формировать  навыки овладения техническими приёмами работы с разнообразными изобразительными материалами.</a:t>
            </a:r>
          </a:p>
          <a:p>
            <a:r>
              <a:rPr lang="ru-RU" dirty="0"/>
              <a:t>Закреплять навык вырезывания по контуру, наклеивание своего изображения на общий фон. </a:t>
            </a:r>
          </a:p>
          <a:p>
            <a:r>
              <a:rPr lang="ru-RU" dirty="0"/>
              <a:t>Побуждать к созданию совместной композиции.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836716"/>
            <a:ext cx="3672408" cy="477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2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78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80512" cy="6957392"/>
          </a:xfrm>
        </p:spPr>
      </p:pic>
      <p:sp>
        <p:nvSpPr>
          <p:cNvPr id="5" name="TextBox 4"/>
          <p:cNvSpPr txBox="1"/>
          <p:nvPr/>
        </p:nvSpPr>
        <p:spPr>
          <a:xfrm>
            <a:off x="827584" y="188640"/>
            <a:ext cx="290265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2000" dirty="0" smtClean="0"/>
              <a:t>«Синичкин день»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052736"/>
            <a:ext cx="3478718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Задачи: </a:t>
            </a:r>
          </a:p>
          <a:p>
            <a:r>
              <a:rPr lang="ru-RU" dirty="0" smtClean="0"/>
              <a:t>Формировать </a:t>
            </a:r>
            <a:r>
              <a:rPr lang="ru-RU" dirty="0"/>
              <a:t>у детей умение рисовать синичку, передавая цвет её оперения, форму тела. </a:t>
            </a:r>
          </a:p>
          <a:p>
            <a:r>
              <a:rPr lang="ru-RU" dirty="0"/>
              <a:t>Закрепить обобщенное представление о птицах: голова, туловище, крылья, клюв.</a:t>
            </a:r>
          </a:p>
          <a:p>
            <a:r>
              <a:rPr lang="ru-RU" dirty="0"/>
              <a:t>Развивать технические навыки рисования гуашью; чувство цвета, величины, пространственного восприятия.</a:t>
            </a:r>
          </a:p>
          <a:p>
            <a:r>
              <a:rPr lang="ru-RU" dirty="0"/>
              <a:t>Воспитывать интерес к птицам, любовь к родной природе.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t="9483"/>
          <a:stretch/>
        </p:blipFill>
        <p:spPr>
          <a:xfrm>
            <a:off x="3923928" y="3301"/>
            <a:ext cx="2174673" cy="2908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8" t="11313" b="-1145"/>
          <a:stretch/>
        </p:blipFill>
        <p:spPr>
          <a:xfrm>
            <a:off x="6516216" y="76274"/>
            <a:ext cx="2293090" cy="29038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3" r="2020" b="10842"/>
          <a:stretch/>
        </p:blipFill>
        <p:spPr>
          <a:xfrm>
            <a:off x="3923928" y="3140968"/>
            <a:ext cx="5011264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465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1723</Words>
  <Application>Microsoft Office PowerPoint</Application>
  <PresentationFormat>Экран (4:3)</PresentationFormat>
  <Paragraphs>165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MEGA</dc:creator>
  <cp:lastModifiedBy>MEGA</cp:lastModifiedBy>
  <cp:revision>15</cp:revision>
  <dcterms:created xsi:type="dcterms:W3CDTF">2021-11-01T07:40:22Z</dcterms:created>
  <dcterms:modified xsi:type="dcterms:W3CDTF">2021-11-01T15:58:11Z</dcterms:modified>
</cp:coreProperties>
</file>