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5" r:id="rId4"/>
    <p:sldId id="259" r:id="rId5"/>
    <p:sldId id="260" r:id="rId6"/>
    <p:sldId id="266" r:id="rId7"/>
    <p:sldId id="261" r:id="rId8"/>
    <p:sldId id="262" r:id="rId9"/>
    <p:sldId id="267" r:id="rId10"/>
    <p:sldId id="263" r:id="rId11"/>
    <p:sldId id="264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КАРТА НАРОДОВ РОССИИ</a:t>
            </a:r>
            <a:endParaRPr lang="ru-RU" dirty="0"/>
          </a:p>
        </p:txBody>
      </p:sp>
      <p:pic>
        <p:nvPicPr>
          <p:cNvPr id="5" name="Содержимое 4" descr="c13200d89a65a68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24136"/>
            <a:ext cx="9144000" cy="57332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ТРАДИЦИИ КАВКАЗА</a:t>
            </a:r>
            <a:endParaRPr lang="ru-RU" dirty="0"/>
          </a:p>
        </p:txBody>
      </p:sp>
      <p:pic>
        <p:nvPicPr>
          <p:cNvPr id="6" name="Содержимое 5" descr="Танцы_Кавказ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484784"/>
            <a:ext cx="4038600" cy="4896543"/>
          </a:xfrm>
        </p:spPr>
      </p:pic>
      <p:pic>
        <p:nvPicPr>
          <p:cNvPr id="8" name="Содержимое 7" descr="Свадьба_Кавказ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484784"/>
            <a:ext cx="4038600" cy="48965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БАШКИРЫ (УРАЛ)</a:t>
            </a:r>
            <a:endParaRPr lang="ru-RU" dirty="0"/>
          </a:p>
        </p:txBody>
      </p:sp>
      <p:pic>
        <p:nvPicPr>
          <p:cNvPr id="6" name="Содержимое 5" descr="Башкирский костюм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55976" y="1268760"/>
            <a:ext cx="4330824" cy="5112568"/>
          </a:xfrm>
        </p:spPr>
      </p:pic>
      <p:pic>
        <p:nvPicPr>
          <p:cNvPr id="8" name="Содержимое 7" descr="БАШКИРЫ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268760"/>
            <a:ext cx="3744416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УРАЛЬСКИЕ ГОРЫ</a:t>
            </a:r>
            <a:endParaRPr lang="ru-RU" dirty="0"/>
          </a:p>
        </p:txBody>
      </p:sp>
      <p:pic>
        <p:nvPicPr>
          <p:cNvPr id="4" name="Содержимое 3" descr="Уральские гор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196752"/>
            <a:ext cx="8352928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ХАНТЫ, МАНСИ, НЕНЦЫ</a:t>
            </a:r>
            <a:endParaRPr lang="ru-RU" dirty="0"/>
          </a:p>
        </p:txBody>
      </p:sp>
      <p:pic>
        <p:nvPicPr>
          <p:cNvPr id="5" name="Содержимое 4" descr="ХАНТЫ-МАНСИ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412776"/>
            <a:ext cx="4316288" cy="4824536"/>
          </a:xfrm>
        </p:spPr>
      </p:pic>
      <p:pic>
        <p:nvPicPr>
          <p:cNvPr id="6" name="Содержимое 5" descr="НЕНЦЫ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412776"/>
            <a:ext cx="4038600" cy="489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КРАЙНИЙ СЕВЕР</a:t>
            </a:r>
            <a:endParaRPr lang="ru-RU" dirty="0"/>
          </a:p>
        </p:txBody>
      </p:sp>
      <p:pic>
        <p:nvPicPr>
          <p:cNvPr id="4" name="Содержимое 3" descr="КРАЙНИЙ СЕВЕ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340768"/>
            <a:ext cx="8136904" cy="50405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РОССИЯ.</a:t>
            </a:r>
            <a:endParaRPr lang="ru-RU" dirty="0"/>
          </a:p>
        </p:txBody>
      </p:sp>
      <p:pic>
        <p:nvPicPr>
          <p:cNvPr id="4" name="Содержимое 3" descr="НАРОДНОСТИ РОССИ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268760"/>
            <a:ext cx="8640960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РУССКИЕ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Женский костюм</a:t>
            </a:r>
            <a:endParaRPr lang="ru-RU" dirty="0"/>
          </a:p>
        </p:txBody>
      </p:sp>
      <p:pic>
        <p:nvPicPr>
          <p:cNvPr id="7" name="Содержимое 6" descr="Русский женский костюм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23528" y="2174874"/>
            <a:ext cx="4104455" cy="442247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Мужской костюм</a:t>
            </a:r>
            <a:endParaRPr lang="ru-RU" dirty="0"/>
          </a:p>
        </p:txBody>
      </p:sp>
      <p:pic>
        <p:nvPicPr>
          <p:cNvPr id="8" name="Содержимое 7" descr="Мужской национальный костюм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4008" y="2174874"/>
            <a:ext cx="4176464" cy="442247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ВОСТОЧНО-ЕВРОПЕЙСКАЯ РАВНИНА</a:t>
            </a:r>
            <a:endParaRPr lang="ru-RU" dirty="0"/>
          </a:p>
        </p:txBody>
      </p:sp>
      <p:pic>
        <p:nvPicPr>
          <p:cNvPr id="4" name="Содержимое 3" descr="Восточно-Европейская равни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96752"/>
            <a:ext cx="8424936" cy="496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МАСЛЕНИЧНЫЕ ГУЛЯНИЯ</a:t>
            </a:r>
            <a:endParaRPr lang="ru-RU" dirty="0"/>
          </a:p>
        </p:txBody>
      </p:sp>
      <p:pic>
        <p:nvPicPr>
          <p:cNvPr id="4" name="Содержимое 3" descr="Масленичные гуляния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268760"/>
            <a:ext cx="8136904" cy="51845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ТАТАРЫ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Женский костюм</a:t>
            </a:r>
            <a:endParaRPr lang="ru-RU" dirty="0"/>
          </a:p>
        </p:txBody>
      </p:sp>
      <p:pic>
        <p:nvPicPr>
          <p:cNvPr id="8" name="Содержимое 7" descr="татарский национальный женский костюм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2174874"/>
            <a:ext cx="4032448" cy="442247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Мужской костюм</a:t>
            </a:r>
            <a:endParaRPr lang="ru-RU" dirty="0"/>
          </a:p>
        </p:txBody>
      </p:sp>
      <p:pic>
        <p:nvPicPr>
          <p:cNvPr id="7" name="Содержимое 6" descr="татарский мужской костюм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88025" y="2174874"/>
            <a:ext cx="3744415" cy="442247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ПОВОЛЖЬЕ</a:t>
            </a:r>
            <a:endParaRPr lang="ru-RU" dirty="0"/>
          </a:p>
        </p:txBody>
      </p:sp>
      <p:pic>
        <p:nvPicPr>
          <p:cNvPr id="4" name="Содержимое 3" descr="ПОВОЛЖЬ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196752"/>
            <a:ext cx="8229600" cy="51845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ПРАЗДНИК САБАНТУЙ</a:t>
            </a:r>
            <a:endParaRPr lang="ru-RU" dirty="0"/>
          </a:p>
        </p:txBody>
      </p:sp>
      <p:pic>
        <p:nvPicPr>
          <p:cNvPr id="5" name="Содержимое 4" descr="кОРЭШ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500" y="1340768"/>
            <a:ext cx="3810000" cy="5112568"/>
          </a:xfrm>
        </p:spPr>
      </p:pic>
      <p:pic>
        <p:nvPicPr>
          <p:cNvPr id="6" name="Содержимое 5" descr="скачки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340768"/>
            <a:ext cx="4038600" cy="50405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ЧЕЧЕНЦЫ, ОСЕТИНЫ (КАВКАЗА)</a:t>
            </a:r>
            <a:endParaRPr lang="ru-RU" dirty="0"/>
          </a:p>
        </p:txBody>
      </p:sp>
      <p:pic>
        <p:nvPicPr>
          <p:cNvPr id="5" name="Содержимое 4" descr="ЧЕЧЕНЦЫ НАЦИОНАЛЬНЫЙ КОСТЮМ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28801"/>
            <a:ext cx="4038600" cy="4752528"/>
          </a:xfrm>
        </p:spPr>
      </p:pic>
      <p:pic>
        <p:nvPicPr>
          <p:cNvPr id="6" name="Содержимое 5" descr="ОСЕТИНЦЫ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1600200"/>
            <a:ext cx="3528392" cy="48531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КАВКАЗ</a:t>
            </a:r>
            <a:endParaRPr lang="ru-RU" dirty="0"/>
          </a:p>
        </p:txBody>
      </p:sp>
      <p:pic>
        <p:nvPicPr>
          <p:cNvPr id="4" name="Содержимое 3" descr="Кавказ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340768"/>
            <a:ext cx="8208911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44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КАРТА НАРОДОВ РОССИИ</vt:lpstr>
      <vt:lpstr>РУССКИЕ</vt:lpstr>
      <vt:lpstr>ВОСТОЧНО-ЕВРОПЕЙСКАЯ РАВНИНА</vt:lpstr>
      <vt:lpstr>МАСЛЕНИЧНЫЕ ГУЛЯНИЯ</vt:lpstr>
      <vt:lpstr>ТАТАРЫ</vt:lpstr>
      <vt:lpstr>ПОВОЛЖЬЕ</vt:lpstr>
      <vt:lpstr>ПРАЗДНИК САБАНТУЙ</vt:lpstr>
      <vt:lpstr>ЧЕЧЕНЦЫ, ОСЕТИНЫ (КАВКАЗА)</vt:lpstr>
      <vt:lpstr>КАВКАЗ</vt:lpstr>
      <vt:lpstr>ТРАДИЦИИ КАВКАЗА</vt:lpstr>
      <vt:lpstr>БАШКИРЫ (УРАЛ)</vt:lpstr>
      <vt:lpstr>УРАЛЬСКИЕ ГОРЫ</vt:lpstr>
      <vt:lpstr>ХАНТЫ, МАНСИ, НЕНЦЫ</vt:lpstr>
      <vt:lpstr>КРАЙНИЙ СЕВЕР</vt:lpstr>
      <vt:lpstr>РОССИЯ.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НАРОДЫ               РОССИИ</dc:title>
  <dc:creator>home</dc:creator>
  <cp:lastModifiedBy>home</cp:lastModifiedBy>
  <cp:revision>12</cp:revision>
  <dcterms:created xsi:type="dcterms:W3CDTF">2022-10-05T19:49:06Z</dcterms:created>
  <dcterms:modified xsi:type="dcterms:W3CDTF">2022-11-02T15:00:53Z</dcterms:modified>
</cp:coreProperties>
</file>