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73" r:id="rId1"/>
  </p:sldMasterIdLst>
  <p:notesMasterIdLst>
    <p:notesMasterId r:id="rId14"/>
  </p:notesMasterIdLst>
  <p:sldIdLst>
    <p:sldId id="256" r:id="rId2"/>
    <p:sldId id="282" r:id="rId3"/>
    <p:sldId id="260" r:id="rId4"/>
    <p:sldId id="283" r:id="rId5"/>
    <p:sldId id="265" r:id="rId6"/>
    <p:sldId id="263" r:id="rId7"/>
    <p:sldId id="264" r:id="rId8"/>
    <p:sldId id="276" r:id="rId9"/>
    <p:sldId id="300" r:id="rId10"/>
    <p:sldId id="259" r:id="rId11"/>
    <p:sldId id="257" r:id="rId12"/>
    <p:sldId id="301" r:id="rId13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pos="5312">
          <p15:clr>
            <a:srgbClr val="9AA0A6"/>
          </p15:clr>
        </p15:guide>
        <p15:guide id="2" orient="horz" pos="16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EEE55B6B-8A09-414E-AC9F-5839DF8A8F42}">
  <a:tblStyle styleId="{EEE55B6B-8A09-414E-AC9F-5839DF8A8F42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1" d="100"/>
          <a:sy n="111" d="100"/>
        </p:scale>
        <p:origin x="634" y="82"/>
      </p:cViewPr>
      <p:guideLst>
        <p:guide pos="5312"/>
        <p:guide orient="horz" pos="16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56561486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9" name="Google Shape;169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139252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g71bc108518_1_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1" name="Google Shape;191;g71bc108518_1_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739415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g7396d819ad_0_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5" name="Google Shape;175;g7396d819ad_0_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934060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g7396d819ad_0_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5" name="Google Shape;175;g7396d819ad_0_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910542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2" name="Google Shape;762;g73b3bc3a9a_1_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3" name="Google Shape;763;g73b3bc3a9a_1_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924758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g750efe2385_0_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9" name="Google Shape;209;g750efe2385_0_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210000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" name="Google Shape;768;g73b3bc3a9a_1_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9" name="Google Shape;769;g73b3bc3a9a_1_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544761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g8413fc2c08_0_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6" name="Google Shape;286;g8413fc2c08_0_5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222995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g7396d819ad_0_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2" name="Google Shape;242;g7396d819ad_0_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791320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g7396d819ad_0_9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4" name="Google Shape;264;g7396d819ad_0_9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365567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" name="Google Shape;646;g71bec4bdd0_0_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7" name="Google Shape;647;g71bec4bdd0_0_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748599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" name="Google Shape;646;g71bec4bdd0_0_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7" name="Google Shape;647;g71bec4bdd0_0_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641094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-1429300" y="539500"/>
            <a:ext cx="6610800" cy="4064400"/>
          </a:xfrm>
          <a:prstGeom prst="roundRect">
            <a:avLst>
              <a:gd name="adj" fmla="val 14364"/>
            </a:avLst>
          </a:prstGeom>
          <a:solidFill>
            <a:srgbClr val="000000">
              <a:alpha val="64310"/>
            </a:srgbClr>
          </a:solidFill>
          <a:ln w="19050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</a:rPr>
              <a:t> </a:t>
            </a:r>
            <a:endParaRPr>
              <a:solidFill>
                <a:schemeClr val="accent3"/>
              </a:solidFill>
            </a:endParaRPr>
          </a:p>
        </p:txBody>
      </p: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713225" y="1114775"/>
            <a:ext cx="4018800" cy="2123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6000"/>
              <a:buFont typeface="Lato"/>
              <a:buNone/>
              <a:defRPr sz="6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200"/>
              <a:buFont typeface="Lato"/>
              <a:buNone/>
              <a:defRPr sz="5200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200"/>
              <a:buFont typeface="Lato"/>
              <a:buNone/>
              <a:defRPr sz="5200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200"/>
              <a:buFont typeface="Lato"/>
              <a:buNone/>
              <a:defRPr sz="5200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200"/>
              <a:buFont typeface="Lato"/>
              <a:buNone/>
              <a:defRPr sz="5200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200"/>
              <a:buFont typeface="Lato"/>
              <a:buNone/>
              <a:defRPr sz="5200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200"/>
              <a:buFont typeface="Lato"/>
              <a:buNone/>
              <a:defRPr sz="5200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200"/>
              <a:buFont typeface="Lato"/>
              <a:buNone/>
              <a:defRPr sz="5200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200"/>
              <a:buFont typeface="Lato"/>
              <a:buNone/>
              <a:defRPr sz="5200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ubTitle" idx="1"/>
          </p:nvPr>
        </p:nvSpPr>
        <p:spPr>
          <a:xfrm>
            <a:off x="713225" y="3581600"/>
            <a:ext cx="4018800" cy="48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Lato Light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Lato"/>
              <a:buNone/>
              <a:defRPr sz="2800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Lato"/>
              <a:buNone/>
              <a:defRPr sz="2800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Lato"/>
              <a:buNone/>
              <a:defRPr sz="2800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Lato"/>
              <a:buNone/>
              <a:defRPr sz="2800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Lato"/>
              <a:buNone/>
              <a:defRPr sz="2800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Lato"/>
              <a:buNone/>
              <a:defRPr sz="2800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Lato"/>
              <a:buNone/>
              <a:defRPr sz="2800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Lato"/>
              <a:buNone/>
              <a:defRPr sz="2800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our text collumns">
  <p:cSld name="CUSTOM_4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8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>
                <a:solidFill>
                  <a:schemeClr val="accent3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>
                <a:solidFill>
                  <a:schemeClr val="accent3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>
                <a:solidFill>
                  <a:schemeClr val="accent3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>
                <a:solidFill>
                  <a:schemeClr val="accent3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>
                <a:solidFill>
                  <a:schemeClr val="accent3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>
                <a:solidFill>
                  <a:schemeClr val="accent3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>
                <a:solidFill>
                  <a:schemeClr val="accent3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>
                <a:solidFill>
                  <a:schemeClr val="accent3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  <p:sp>
        <p:nvSpPr>
          <p:cNvPr id="111" name="Google Shape;111;p18"/>
          <p:cNvSpPr txBox="1">
            <a:spLocks noGrp="1"/>
          </p:cNvSpPr>
          <p:nvPr>
            <p:ph type="title" idx="2"/>
          </p:nvPr>
        </p:nvSpPr>
        <p:spPr>
          <a:xfrm>
            <a:off x="2356875" y="1804525"/>
            <a:ext cx="27900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112" name="Google Shape;112;p18"/>
          <p:cNvSpPr txBox="1">
            <a:spLocks noGrp="1"/>
          </p:cNvSpPr>
          <p:nvPr>
            <p:ph type="subTitle" idx="1"/>
          </p:nvPr>
        </p:nvSpPr>
        <p:spPr>
          <a:xfrm>
            <a:off x="2356875" y="2170223"/>
            <a:ext cx="27900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3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3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3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3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3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3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3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3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  <p:sp>
        <p:nvSpPr>
          <p:cNvPr id="113" name="Google Shape;113;p18"/>
          <p:cNvSpPr txBox="1">
            <a:spLocks noGrp="1"/>
          </p:cNvSpPr>
          <p:nvPr>
            <p:ph type="title" idx="3"/>
          </p:nvPr>
        </p:nvSpPr>
        <p:spPr>
          <a:xfrm>
            <a:off x="5600075" y="1804525"/>
            <a:ext cx="27900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114" name="Google Shape;114;p18"/>
          <p:cNvSpPr txBox="1">
            <a:spLocks noGrp="1"/>
          </p:cNvSpPr>
          <p:nvPr>
            <p:ph type="subTitle" idx="4"/>
          </p:nvPr>
        </p:nvSpPr>
        <p:spPr>
          <a:xfrm>
            <a:off x="5600075" y="2170224"/>
            <a:ext cx="27900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9pPr>
          </a:lstStyle>
          <a:p>
            <a:endParaRPr/>
          </a:p>
        </p:txBody>
      </p:sp>
      <p:sp>
        <p:nvSpPr>
          <p:cNvPr id="115" name="Google Shape;115;p18"/>
          <p:cNvSpPr txBox="1">
            <a:spLocks noGrp="1"/>
          </p:cNvSpPr>
          <p:nvPr>
            <p:ph type="title" idx="5"/>
          </p:nvPr>
        </p:nvSpPr>
        <p:spPr>
          <a:xfrm>
            <a:off x="2356875" y="3594188"/>
            <a:ext cx="27900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116" name="Google Shape;116;p18"/>
          <p:cNvSpPr txBox="1">
            <a:spLocks noGrp="1"/>
          </p:cNvSpPr>
          <p:nvPr>
            <p:ph type="subTitle" idx="6"/>
          </p:nvPr>
        </p:nvSpPr>
        <p:spPr>
          <a:xfrm>
            <a:off x="2356875" y="3959887"/>
            <a:ext cx="27900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9pPr>
          </a:lstStyle>
          <a:p>
            <a:endParaRPr/>
          </a:p>
        </p:txBody>
      </p:sp>
      <p:sp>
        <p:nvSpPr>
          <p:cNvPr id="117" name="Google Shape;117;p18"/>
          <p:cNvSpPr txBox="1">
            <a:spLocks noGrp="1"/>
          </p:cNvSpPr>
          <p:nvPr>
            <p:ph type="title" idx="7"/>
          </p:nvPr>
        </p:nvSpPr>
        <p:spPr>
          <a:xfrm>
            <a:off x="5598665" y="3594188"/>
            <a:ext cx="27900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118" name="Google Shape;118;p18"/>
          <p:cNvSpPr txBox="1">
            <a:spLocks noGrp="1"/>
          </p:cNvSpPr>
          <p:nvPr>
            <p:ph type="subTitle" idx="8"/>
          </p:nvPr>
        </p:nvSpPr>
        <p:spPr>
          <a:xfrm>
            <a:off x="5598665" y="3959887"/>
            <a:ext cx="27900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our text collumns 2">
  <p:cSld name="CUSTOM_4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19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>
                <a:solidFill>
                  <a:schemeClr val="accent3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>
                <a:solidFill>
                  <a:schemeClr val="accent3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>
                <a:solidFill>
                  <a:schemeClr val="accent3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>
                <a:solidFill>
                  <a:schemeClr val="accent3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>
                <a:solidFill>
                  <a:schemeClr val="accent3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>
                <a:solidFill>
                  <a:schemeClr val="accent3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>
                <a:solidFill>
                  <a:schemeClr val="accent3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>
                <a:solidFill>
                  <a:schemeClr val="accent3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  <p:sp>
        <p:nvSpPr>
          <p:cNvPr id="121" name="Google Shape;121;p19"/>
          <p:cNvSpPr txBox="1">
            <a:spLocks noGrp="1"/>
          </p:cNvSpPr>
          <p:nvPr>
            <p:ph type="title" idx="2"/>
          </p:nvPr>
        </p:nvSpPr>
        <p:spPr>
          <a:xfrm>
            <a:off x="904775" y="2656688"/>
            <a:ext cx="16050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122" name="Google Shape;122;p19"/>
          <p:cNvSpPr txBox="1">
            <a:spLocks noGrp="1"/>
          </p:cNvSpPr>
          <p:nvPr>
            <p:ph type="subTitle" idx="1"/>
          </p:nvPr>
        </p:nvSpPr>
        <p:spPr>
          <a:xfrm>
            <a:off x="904775" y="3022379"/>
            <a:ext cx="16050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3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>
                <a:solidFill>
                  <a:schemeClr val="accent3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>
                <a:solidFill>
                  <a:schemeClr val="accent3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>
                <a:solidFill>
                  <a:schemeClr val="accent3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>
                <a:solidFill>
                  <a:schemeClr val="accent3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>
                <a:solidFill>
                  <a:schemeClr val="accent3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>
                <a:solidFill>
                  <a:schemeClr val="accent3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>
                <a:solidFill>
                  <a:schemeClr val="accent3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 sz="1400"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  <p:sp>
        <p:nvSpPr>
          <p:cNvPr id="123" name="Google Shape;123;p19"/>
          <p:cNvSpPr txBox="1">
            <a:spLocks noGrp="1"/>
          </p:cNvSpPr>
          <p:nvPr>
            <p:ph type="title" idx="3"/>
          </p:nvPr>
        </p:nvSpPr>
        <p:spPr>
          <a:xfrm>
            <a:off x="2814575" y="2656688"/>
            <a:ext cx="16050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124" name="Google Shape;124;p19"/>
          <p:cNvSpPr txBox="1">
            <a:spLocks noGrp="1"/>
          </p:cNvSpPr>
          <p:nvPr>
            <p:ph type="subTitle" idx="4"/>
          </p:nvPr>
        </p:nvSpPr>
        <p:spPr>
          <a:xfrm>
            <a:off x="2814575" y="3022379"/>
            <a:ext cx="16050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/>
          </a:p>
        </p:txBody>
      </p:sp>
      <p:sp>
        <p:nvSpPr>
          <p:cNvPr id="125" name="Google Shape;125;p19"/>
          <p:cNvSpPr txBox="1">
            <a:spLocks noGrp="1"/>
          </p:cNvSpPr>
          <p:nvPr>
            <p:ph type="title" idx="5"/>
          </p:nvPr>
        </p:nvSpPr>
        <p:spPr>
          <a:xfrm>
            <a:off x="4724375" y="2656709"/>
            <a:ext cx="16050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126" name="Google Shape;126;p19"/>
          <p:cNvSpPr txBox="1">
            <a:spLocks noGrp="1"/>
          </p:cNvSpPr>
          <p:nvPr>
            <p:ph type="subTitle" idx="6"/>
          </p:nvPr>
        </p:nvSpPr>
        <p:spPr>
          <a:xfrm>
            <a:off x="4724375" y="3022400"/>
            <a:ext cx="16050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/>
          </a:p>
        </p:txBody>
      </p:sp>
      <p:sp>
        <p:nvSpPr>
          <p:cNvPr id="127" name="Google Shape;127;p19"/>
          <p:cNvSpPr txBox="1">
            <a:spLocks noGrp="1"/>
          </p:cNvSpPr>
          <p:nvPr>
            <p:ph type="title" idx="7"/>
          </p:nvPr>
        </p:nvSpPr>
        <p:spPr>
          <a:xfrm>
            <a:off x="6634175" y="2656734"/>
            <a:ext cx="16050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128" name="Google Shape;128;p19"/>
          <p:cNvSpPr txBox="1">
            <a:spLocks noGrp="1"/>
          </p:cNvSpPr>
          <p:nvPr>
            <p:ph type="subTitle" idx="8"/>
          </p:nvPr>
        </p:nvSpPr>
        <p:spPr>
          <a:xfrm>
            <a:off x="6634175" y="3022425"/>
            <a:ext cx="16050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meline">
  <p:cSld name="CUSTOM_6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1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algn="r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algn="r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algn="r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algn="r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algn="r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algn="r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algn="r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algn="r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136" name="Google Shape;136;p21"/>
          <p:cNvSpPr txBox="1">
            <a:spLocks noGrp="1"/>
          </p:cNvSpPr>
          <p:nvPr>
            <p:ph type="title" idx="2" hasCustomPrompt="1"/>
          </p:nvPr>
        </p:nvSpPr>
        <p:spPr>
          <a:xfrm>
            <a:off x="1365450" y="1783950"/>
            <a:ext cx="1427100" cy="73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4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37" name="Google Shape;137;p21"/>
          <p:cNvSpPr txBox="1">
            <a:spLocks noGrp="1"/>
          </p:cNvSpPr>
          <p:nvPr>
            <p:ph type="title" idx="3" hasCustomPrompt="1"/>
          </p:nvPr>
        </p:nvSpPr>
        <p:spPr>
          <a:xfrm>
            <a:off x="3811650" y="3140925"/>
            <a:ext cx="1427100" cy="73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4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38" name="Google Shape;138;p21"/>
          <p:cNvSpPr txBox="1">
            <a:spLocks noGrp="1"/>
          </p:cNvSpPr>
          <p:nvPr>
            <p:ph type="title" idx="4" hasCustomPrompt="1"/>
          </p:nvPr>
        </p:nvSpPr>
        <p:spPr>
          <a:xfrm>
            <a:off x="6257850" y="1783950"/>
            <a:ext cx="1427100" cy="73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4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39" name="Google Shape;139;p21"/>
          <p:cNvSpPr txBox="1">
            <a:spLocks noGrp="1"/>
          </p:cNvSpPr>
          <p:nvPr>
            <p:ph type="title" idx="5"/>
          </p:nvPr>
        </p:nvSpPr>
        <p:spPr>
          <a:xfrm>
            <a:off x="958200" y="2852504"/>
            <a:ext cx="22416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140" name="Google Shape;140;p21"/>
          <p:cNvSpPr txBox="1">
            <a:spLocks noGrp="1"/>
          </p:cNvSpPr>
          <p:nvPr>
            <p:ph type="subTitle" idx="1"/>
          </p:nvPr>
        </p:nvSpPr>
        <p:spPr>
          <a:xfrm>
            <a:off x="958200" y="3227078"/>
            <a:ext cx="22416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9pPr>
          </a:lstStyle>
          <a:p>
            <a:endParaRPr/>
          </a:p>
        </p:txBody>
      </p:sp>
      <p:sp>
        <p:nvSpPr>
          <p:cNvPr id="141" name="Google Shape;141;p21"/>
          <p:cNvSpPr txBox="1">
            <a:spLocks noGrp="1"/>
          </p:cNvSpPr>
          <p:nvPr>
            <p:ph type="title" idx="6"/>
          </p:nvPr>
        </p:nvSpPr>
        <p:spPr>
          <a:xfrm>
            <a:off x="3404397" y="1783950"/>
            <a:ext cx="22416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142" name="Google Shape;142;p21"/>
          <p:cNvSpPr txBox="1">
            <a:spLocks noGrp="1"/>
          </p:cNvSpPr>
          <p:nvPr>
            <p:ph type="subTitle" idx="7"/>
          </p:nvPr>
        </p:nvSpPr>
        <p:spPr>
          <a:xfrm>
            <a:off x="3404397" y="2158524"/>
            <a:ext cx="22416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9pPr>
          </a:lstStyle>
          <a:p>
            <a:endParaRPr/>
          </a:p>
        </p:txBody>
      </p:sp>
      <p:sp>
        <p:nvSpPr>
          <p:cNvPr id="143" name="Google Shape;143;p21"/>
          <p:cNvSpPr txBox="1">
            <a:spLocks noGrp="1"/>
          </p:cNvSpPr>
          <p:nvPr>
            <p:ph type="title" idx="8"/>
          </p:nvPr>
        </p:nvSpPr>
        <p:spPr>
          <a:xfrm>
            <a:off x="5850609" y="2852506"/>
            <a:ext cx="22416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144" name="Google Shape;144;p21"/>
          <p:cNvSpPr txBox="1">
            <a:spLocks noGrp="1"/>
          </p:cNvSpPr>
          <p:nvPr>
            <p:ph type="subTitle" idx="9"/>
          </p:nvPr>
        </p:nvSpPr>
        <p:spPr>
          <a:xfrm>
            <a:off x="5850609" y="3227080"/>
            <a:ext cx="22416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meline 2">
  <p:cSld name="CUSTOM_6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22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algn="r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algn="r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algn="r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algn="r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algn="r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algn="r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algn="r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algn="r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147" name="Google Shape;147;p22"/>
          <p:cNvSpPr txBox="1">
            <a:spLocks noGrp="1"/>
          </p:cNvSpPr>
          <p:nvPr>
            <p:ph type="title" idx="2" hasCustomPrompt="1"/>
          </p:nvPr>
        </p:nvSpPr>
        <p:spPr>
          <a:xfrm>
            <a:off x="1365450" y="1783950"/>
            <a:ext cx="1427100" cy="73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4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48" name="Google Shape;148;p22"/>
          <p:cNvSpPr txBox="1">
            <a:spLocks noGrp="1"/>
          </p:cNvSpPr>
          <p:nvPr>
            <p:ph type="title" idx="3" hasCustomPrompt="1"/>
          </p:nvPr>
        </p:nvSpPr>
        <p:spPr>
          <a:xfrm>
            <a:off x="3811650" y="3140925"/>
            <a:ext cx="1427100" cy="73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4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49" name="Google Shape;149;p22"/>
          <p:cNvSpPr txBox="1">
            <a:spLocks noGrp="1"/>
          </p:cNvSpPr>
          <p:nvPr>
            <p:ph type="title" idx="4" hasCustomPrompt="1"/>
          </p:nvPr>
        </p:nvSpPr>
        <p:spPr>
          <a:xfrm>
            <a:off x="6257850" y="1783950"/>
            <a:ext cx="1427100" cy="73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4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50" name="Google Shape;150;p22"/>
          <p:cNvSpPr txBox="1">
            <a:spLocks noGrp="1"/>
          </p:cNvSpPr>
          <p:nvPr>
            <p:ph type="title" idx="5"/>
          </p:nvPr>
        </p:nvSpPr>
        <p:spPr>
          <a:xfrm>
            <a:off x="958200" y="2861382"/>
            <a:ext cx="22416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151" name="Google Shape;151;p22"/>
          <p:cNvSpPr txBox="1">
            <a:spLocks noGrp="1"/>
          </p:cNvSpPr>
          <p:nvPr>
            <p:ph type="subTitle" idx="1"/>
          </p:nvPr>
        </p:nvSpPr>
        <p:spPr>
          <a:xfrm>
            <a:off x="958200" y="3227078"/>
            <a:ext cx="22416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9pPr>
          </a:lstStyle>
          <a:p>
            <a:endParaRPr/>
          </a:p>
        </p:txBody>
      </p:sp>
      <p:sp>
        <p:nvSpPr>
          <p:cNvPr id="152" name="Google Shape;152;p22"/>
          <p:cNvSpPr txBox="1">
            <a:spLocks noGrp="1"/>
          </p:cNvSpPr>
          <p:nvPr>
            <p:ph type="title" idx="6"/>
          </p:nvPr>
        </p:nvSpPr>
        <p:spPr>
          <a:xfrm>
            <a:off x="3404397" y="1792828"/>
            <a:ext cx="22416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153" name="Google Shape;153;p22"/>
          <p:cNvSpPr txBox="1">
            <a:spLocks noGrp="1"/>
          </p:cNvSpPr>
          <p:nvPr>
            <p:ph type="subTitle" idx="7"/>
          </p:nvPr>
        </p:nvSpPr>
        <p:spPr>
          <a:xfrm>
            <a:off x="3404397" y="2167401"/>
            <a:ext cx="22416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9pPr>
          </a:lstStyle>
          <a:p>
            <a:endParaRPr/>
          </a:p>
        </p:txBody>
      </p:sp>
      <p:sp>
        <p:nvSpPr>
          <p:cNvPr id="154" name="Google Shape;154;p22"/>
          <p:cNvSpPr txBox="1">
            <a:spLocks noGrp="1"/>
          </p:cNvSpPr>
          <p:nvPr>
            <p:ph type="title" idx="8"/>
          </p:nvPr>
        </p:nvSpPr>
        <p:spPr>
          <a:xfrm>
            <a:off x="5850609" y="2861384"/>
            <a:ext cx="22416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155" name="Google Shape;155;p22"/>
          <p:cNvSpPr txBox="1">
            <a:spLocks noGrp="1"/>
          </p:cNvSpPr>
          <p:nvPr>
            <p:ph type="subTitle" idx="9"/>
          </p:nvPr>
        </p:nvSpPr>
        <p:spPr>
          <a:xfrm>
            <a:off x="5850609" y="3227080"/>
            <a:ext cx="22416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 txBox="1">
            <a:spLocks noGrp="1"/>
          </p:cNvSpPr>
          <p:nvPr>
            <p:ph type="title"/>
          </p:nvPr>
        </p:nvSpPr>
        <p:spPr>
          <a:xfrm>
            <a:off x="2479322" y="2299650"/>
            <a:ext cx="6055200" cy="89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6000"/>
              <a:buNone/>
              <a:defRPr sz="50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6" name="Google Shape;16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title" idx="2" hasCustomPrompt="1"/>
          </p:nvPr>
        </p:nvSpPr>
        <p:spPr>
          <a:xfrm>
            <a:off x="3326900" y="708058"/>
            <a:ext cx="2441100" cy="136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0000">
                <a:solidFill>
                  <a:schemeClr val="accent4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18" name="Google Shape;18;p3"/>
          <p:cNvSpPr txBox="1">
            <a:spLocks noGrp="1"/>
          </p:cNvSpPr>
          <p:nvPr>
            <p:ph type="subTitle" idx="1"/>
          </p:nvPr>
        </p:nvSpPr>
        <p:spPr>
          <a:xfrm>
            <a:off x="713225" y="3656250"/>
            <a:ext cx="5431200" cy="57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6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7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576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6" name="Google Shape;36;p7"/>
          <p:cNvSpPr txBox="1">
            <a:spLocks noGrp="1"/>
          </p:cNvSpPr>
          <p:nvPr>
            <p:ph type="body" idx="1"/>
          </p:nvPr>
        </p:nvSpPr>
        <p:spPr>
          <a:xfrm>
            <a:off x="713225" y="1436225"/>
            <a:ext cx="7717500" cy="3176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Font typeface="Livvic"/>
              <a:buChar char="●"/>
              <a:defRPr sz="12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Font typeface="Roboto Condensed Light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Font typeface="Roboto Condensed Light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Font typeface="Roboto Condensed Light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Font typeface="Roboto Condensed Light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Font typeface="Roboto Condensed Light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Font typeface="Roboto Condensed Light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Font typeface="Roboto Condensed Light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Font typeface="Roboto Condensed Light"/>
              <a:buChar char="■"/>
              <a:defRPr/>
            </a:lvl9pPr>
          </a:lstStyle>
          <a:p>
            <a:endParaRPr/>
          </a:p>
        </p:txBody>
      </p:sp>
      <p:sp>
        <p:nvSpPr>
          <p:cNvPr id="37" name="Google Shape;37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8"/>
          <p:cNvSpPr txBox="1">
            <a:spLocks noGrp="1"/>
          </p:cNvSpPr>
          <p:nvPr>
            <p:ph type="title"/>
          </p:nvPr>
        </p:nvSpPr>
        <p:spPr>
          <a:xfrm>
            <a:off x="713225" y="1455450"/>
            <a:ext cx="4876500" cy="2232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40" name="Google Shape;40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" name="Google Shape;43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44" name="Google Shape;44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45" name="Google Shape;45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6" name="Google Shape;46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rgbClr val="FFFFFF"/>
        </a:solidFill>
        <a:effectLst/>
      </p:bgPr>
    </p:bg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genda">
  <p:cSld name="CUSTOM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3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3"/>
                </a:solidFill>
              </a:defRPr>
            </a:lvl1pPr>
            <a:lvl2pPr lv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3"/>
                </a:solidFill>
              </a:defRPr>
            </a:lvl2pPr>
            <a:lvl3pPr lvl="2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3"/>
                </a:solidFill>
              </a:defRPr>
            </a:lvl3pPr>
            <a:lvl4pPr lvl="3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3"/>
                </a:solidFill>
              </a:defRPr>
            </a:lvl4pPr>
            <a:lvl5pPr lvl="4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3"/>
                </a:solidFill>
              </a:defRPr>
            </a:lvl5pPr>
            <a:lvl6pPr lvl="5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3"/>
                </a:solidFill>
              </a:defRPr>
            </a:lvl6pPr>
            <a:lvl7pPr lvl="6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3"/>
                </a:solidFill>
              </a:defRPr>
            </a:lvl7pPr>
            <a:lvl8pPr lvl="7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3"/>
                </a:solidFill>
              </a:defRPr>
            </a:lvl8pPr>
            <a:lvl9pPr lvl="8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  <p:sp>
        <p:nvSpPr>
          <p:cNvPr id="59" name="Google Shape;59;p13"/>
          <p:cNvSpPr txBox="1">
            <a:spLocks noGrp="1"/>
          </p:cNvSpPr>
          <p:nvPr>
            <p:ph type="title" idx="2" hasCustomPrompt="1"/>
          </p:nvPr>
        </p:nvSpPr>
        <p:spPr>
          <a:xfrm>
            <a:off x="4054775" y="1186900"/>
            <a:ext cx="1427100" cy="73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4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60" name="Google Shape;60;p13"/>
          <p:cNvSpPr txBox="1">
            <a:spLocks noGrp="1"/>
          </p:cNvSpPr>
          <p:nvPr>
            <p:ph type="title" idx="3"/>
          </p:nvPr>
        </p:nvSpPr>
        <p:spPr>
          <a:xfrm>
            <a:off x="5253278" y="1186900"/>
            <a:ext cx="33663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61" name="Google Shape;61;p13"/>
          <p:cNvSpPr txBox="1">
            <a:spLocks noGrp="1"/>
          </p:cNvSpPr>
          <p:nvPr>
            <p:ph type="subTitle" idx="1"/>
          </p:nvPr>
        </p:nvSpPr>
        <p:spPr>
          <a:xfrm>
            <a:off x="5253278" y="1552590"/>
            <a:ext cx="33663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Lato Light"/>
                <a:ea typeface="Lato Light"/>
                <a:cs typeface="Lato Light"/>
                <a:sym typeface="Lato Light"/>
              </a:defRPr>
            </a:lvl1pPr>
            <a:lvl2pPr lvl="1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200">
                <a:latin typeface="Lato Light"/>
                <a:ea typeface="Lato Light"/>
                <a:cs typeface="Lato Light"/>
                <a:sym typeface="Lato Light"/>
              </a:defRPr>
            </a:lvl2pPr>
            <a:lvl3pPr lvl="2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200">
                <a:latin typeface="Lato Light"/>
                <a:ea typeface="Lato Light"/>
                <a:cs typeface="Lato Light"/>
                <a:sym typeface="Lato Light"/>
              </a:defRPr>
            </a:lvl3pPr>
            <a:lvl4pPr lvl="3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200">
                <a:latin typeface="Lato Light"/>
                <a:ea typeface="Lato Light"/>
                <a:cs typeface="Lato Light"/>
                <a:sym typeface="Lato Light"/>
              </a:defRPr>
            </a:lvl4pPr>
            <a:lvl5pPr lvl="4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200">
                <a:latin typeface="Lato Light"/>
                <a:ea typeface="Lato Light"/>
                <a:cs typeface="Lato Light"/>
                <a:sym typeface="Lato Light"/>
              </a:defRPr>
            </a:lvl5pPr>
            <a:lvl6pPr lvl="5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200">
                <a:latin typeface="Lato Light"/>
                <a:ea typeface="Lato Light"/>
                <a:cs typeface="Lato Light"/>
                <a:sym typeface="Lato Light"/>
              </a:defRPr>
            </a:lvl6pPr>
            <a:lvl7pPr lvl="6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200">
                <a:latin typeface="Lato Light"/>
                <a:ea typeface="Lato Light"/>
                <a:cs typeface="Lato Light"/>
                <a:sym typeface="Lato Light"/>
              </a:defRPr>
            </a:lvl7pPr>
            <a:lvl8pPr lvl="7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200">
                <a:latin typeface="Lato Light"/>
                <a:ea typeface="Lato Light"/>
                <a:cs typeface="Lato Light"/>
                <a:sym typeface="Lato Light"/>
              </a:defRPr>
            </a:lvl8pPr>
            <a:lvl9pPr lvl="8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 sz="1200"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endParaRPr/>
          </a:p>
        </p:txBody>
      </p:sp>
      <p:sp>
        <p:nvSpPr>
          <p:cNvPr id="62" name="Google Shape;62;p13"/>
          <p:cNvSpPr txBox="1">
            <a:spLocks noGrp="1"/>
          </p:cNvSpPr>
          <p:nvPr>
            <p:ph type="title" idx="4" hasCustomPrompt="1"/>
          </p:nvPr>
        </p:nvSpPr>
        <p:spPr>
          <a:xfrm>
            <a:off x="4054775" y="2059750"/>
            <a:ext cx="1427100" cy="73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4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63" name="Google Shape;63;p13"/>
          <p:cNvSpPr txBox="1">
            <a:spLocks noGrp="1"/>
          </p:cNvSpPr>
          <p:nvPr>
            <p:ph type="title" idx="5"/>
          </p:nvPr>
        </p:nvSpPr>
        <p:spPr>
          <a:xfrm>
            <a:off x="5253278" y="2059753"/>
            <a:ext cx="33663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13"/>
          <p:cNvSpPr txBox="1">
            <a:spLocks noGrp="1"/>
          </p:cNvSpPr>
          <p:nvPr>
            <p:ph type="subTitle" idx="6"/>
          </p:nvPr>
        </p:nvSpPr>
        <p:spPr>
          <a:xfrm>
            <a:off x="5253278" y="2425443"/>
            <a:ext cx="33663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Lato Light"/>
                <a:ea typeface="Lato Light"/>
                <a:cs typeface="Lato Light"/>
                <a:sym typeface="Lato Light"/>
              </a:defRPr>
            </a:lvl1pPr>
            <a:lvl2pPr lvl="1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200">
                <a:latin typeface="Lato Light"/>
                <a:ea typeface="Lato Light"/>
                <a:cs typeface="Lato Light"/>
                <a:sym typeface="Lato Light"/>
              </a:defRPr>
            </a:lvl2pPr>
            <a:lvl3pPr lvl="2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200">
                <a:latin typeface="Lato Light"/>
                <a:ea typeface="Lato Light"/>
                <a:cs typeface="Lato Light"/>
                <a:sym typeface="Lato Light"/>
              </a:defRPr>
            </a:lvl3pPr>
            <a:lvl4pPr lvl="3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200">
                <a:latin typeface="Lato Light"/>
                <a:ea typeface="Lato Light"/>
                <a:cs typeface="Lato Light"/>
                <a:sym typeface="Lato Light"/>
              </a:defRPr>
            </a:lvl4pPr>
            <a:lvl5pPr lvl="4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200">
                <a:latin typeface="Lato Light"/>
                <a:ea typeface="Lato Light"/>
                <a:cs typeface="Lato Light"/>
                <a:sym typeface="Lato Light"/>
              </a:defRPr>
            </a:lvl5pPr>
            <a:lvl6pPr lvl="5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200">
                <a:latin typeface="Lato Light"/>
                <a:ea typeface="Lato Light"/>
                <a:cs typeface="Lato Light"/>
                <a:sym typeface="Lato Light"/>
              </a:defRPr>
            </a:lvl6pPr>
            <a:lvl7pPr lvl="6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200">
                <a:latin typeface="Lato Light"/>
                <a:ea typeface="Lato Light"/>
                <a:cs typeface="Lato Light"/>
                <a:sym typeface="Lato Light"/>
              </a:defRPr>
            </a:lvl7pPr>
            <a:lvl8pPr lvl="7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200">
                <a:latin typeface="Lato Light"/>
                <a:ea typeface="Lato Light"/>
                <a:cs typeface="Lato Light"/>
                <a:sym typeface="Lato Light"/>
              </a:defRPr>
            </a:lvl8pPr>
            <a:lvl9pPr lvl="8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 sz="1200"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endParaRPr/>
          </a:p>
        </p:txBody>
      </p:sp>
      <p:sp>
        <p:nvSpPr>
          <p:cNvPr id="65" name="Google Shape;65;p13"/>
          <p:cNvSpPr txBox="1">
            <a:spLocks noGrp="1"/>
          </p:cNvSpPr>
          <p:nvPr>
            <p:ph type="title" idx="7" hasCustomPrompt="1"/>
          </p:nvPr>
        </p:nvSpPr>
        <p:spPr>
          <a:xfrm>
            <a:off x="4054775" y="2932600"/>
            <a:ext cx="1427100" cy="73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4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66" name="Google Shape;66;p13"/>
          <p:cNvSpPr txBox="1">
            <a:spLocks noGrp="1"/>
          </p:cNvSpPr>
          <p:nvPr>
            <p:ph type="title" idx="8"/>
          </p:nvPr>
        </p:nvSpPr>
        <p:spPr>
          <a:xfrm>
            <a:off x="5253278" y="2932607"/>
            <a:ext cx="33663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3"/>
          <p:cNvSpPr txBox="1">
            <a:spLocks noGrp="1"/>
          </p:cNvSpPr>
          <p:nvPr>
            <p:ph type="subTitle" idx="9"/>
          </p:nvPr>
        </p:nvSpPr>
        <p:spPr>
          <a:xfrm>
            <a:off x="5253278" y="3298297"/>
            <a:ext cx="33663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Lato Light"/>
                <a:ea typeface="Lato Light"/>
                <a:cs typeface="Lato Light"/>
                <a:sym typeface="Lato Light"/>
              </a:defRPr>
            </a:lvl1pPr>
            <a:lvl2pPr lvl="1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200">
                <a:latin typeface="Lato Light"/>
                <a:ea typeface="Lato Light"/>
                <a:cs typeface="Lato Light"/>
                <a:sym typeface="Lato Light"/>
              </a:defRPr>
            </a:lvl2pPr>
            <a:lvl3pPr lvl="2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200">
                <a:latin typeface="Lato Light"/>
                <a:ea typeface="Lato Light"/>
                <a:cs typeface="Lato Light"/>
                <a:sym typeface="Lato Light"/>
              </a:defRPr>
            </a:lvl3pPr>
            <a:lvl4pPr lvl="3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200">
                <a:latin typeface="Lato Light"/>
                <a:ea typeface="Lato Light"/>
                <a:cs typeface="Lato Light"/>
                <a:sym typeface="Lato Light"/>
              </a:defRPr>
            </a:lvl4pPr>
            <a:lvl5pPr lvl="4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200">
                <a:latin typeface="Lato Light"/>
                <a:ea typeface="Lato Light"/>
                <a:cs typeface="Lato Light"/>
                <a:sym typeface="Lato Light"/>
              </a:defRPr>
            </a:lvl5pPr>
            <a:lvl6pPr lvl="5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200">
                <a:latin typeface="Lato Light"/>
                <a:ea typeface="Lato Light"/>
                <a:cs typeface="Lato Light"/>
                <a:sym typeface="Lato Light"/>
              </a:defRPr>
            </a:lvl6pPr>
            <a:lvl7pPr lvl="6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200">
                <a:latin typeface="Lato Light"/>
                <a:ea typeface="Lato Light"/>
                <a:cs typeface="Lato Light"/>
                <a:sym typeface="Lato Light"/>
              </a:defRPr>
            </a:lvl7pPr>
            <a:lvl8pPr lvl="7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200">
                <a:latin typeface="Lato Light"/>
                <a:ea typeface="Lato Light"/>
                <a:cs typeface="Lato Light"/>
                <a:sym typeface="Lato Light"/>
              </a:defRPr>
            </a:lvl8pPr>
            <a:lvl9pPr lvl="8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 sz="1200"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endParaRPr/>
          </a:p>
        </p:txBody>
      </p:sp>
      <p:sp>
        <p:nvSpPr>
          <p:cNvPr id="68" name="Google Shape;68;p13"/>
          <p:cNvSpPr txBox="1">
            <a:spLocks noGrp="1"/>
          </p:cNvSpPr>
          <p:nvPr>
            <p:ph type="title" idx="13" hasCustomPrompt="1"/>
          </p:nvPr>
        </p:nvSpPr>
        <p:spPr>
          <a:xfrm>
            <a:off x="4054775" y="3805450"/>
            <a:ext cx="1427100" cy="73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4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69" name="Google Shape;69;p13"/>
          <p:cNvSpPr txBox="1">
            <a:spLocks noGrp="1"/>
          </p:cNvSpPr>
          <p:nvPr>
            <p:ph type="title" idx="14"/>
          </p:nvPr>
        </p:nvSpPr>
        <p:spPr>
          <a:xfrm>
            <a:off x="5250325" y="3805460"/>
            <a:ext cx="33663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3"/>
          <p:cNvSpPr txBox="1">
            <a:spLocks noGrp="1"/>
          </p:cNvSpPr>
          <p:nvPr>
            <p:ph type="subTitle" idx="15"/>
          </p:nvPr>
        </p:nvSpPr>
        <p:spPr>
          <a:xfrm>
            <a:off x="5250325" y="4171150"/>
            <a:ext cx="33663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Lato Light"/>
                <a:ea typeface="Lato Light"/>
                <a:cs typeface="Lato Light"/>
                <a:sym typeface="Lato Light"/>
              </a:defRPr>
            </a:lvl1pPr>
            <a:lvl2pPr lvl="1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200">
                <a:latin typeface="Lato Light"/>
                <a:ea typeface="Lato Light"/>
                <a:cs typeface="Lato Light"/>
                <a:sym typeface="Lato Light"/>
              </a:defRPr>
            </a:lvl2pPr>
            <a:lvl3pPr lvl="2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200">
                <a:latin typeface="Lato Light"/>
                <a:ea typeface="Lato Light"/>
                <a:cs typeface="Lato Light"/>
                <a:sym typeface="Lato Light"/>
              </a:defRPr>
            </a:lvl3pPr>
            <a:lvl4pPr lvl="3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200">
                <a:latin typeface="Lato Light"/>
                <a:ea typeface="Lato Light"/>
                <a:cs typeface="Lato Light"/>
                <a:sym typeface="Lato Light"/>
              </a:defRPr>
            </a:lvl4pPr>
            <a:lvl5pPr lvl="4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200">
                <a:latin typeface="Lato Light"/>
                <a:ea typeface="Lato Light"/>
                <a:cs typeface="Lato Light"/>
                <a:sym typeface="Lato Light"/>
              </a:defRPr>
            </a:lvl5pPr>
            <a:lvl6pPr lvl="5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200">
                <a:latin typeface="Lato Light"/>
                <a:ea typeface="Lato Light"/>
                <a:cs typeface="Lato Light"/>
                <a:sym typeface="Lato Light"/>
              </a:defRPr>
            </a:lvl6pPr>
            <a:lvl7pPr lvl="6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200">
                <a:latin typeface="Lato Light"/>
                <a:ea typeface="Lato Light"/>
                <a:cs typeface="Lato Light"/>
                <a:sym typeface="Lato Light"/>
              </a:defRPr>
            </a:lvl7pPr>
            <a:lvl8pPr lvl="7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200">
                <a:latin typeface="Lato Light"/>
                <a:ea typeface="Lato Light"/>
                <a:cs typeface="Lato Light"/>
                <a:sym typeface="Lato Light"/>
              </a:defRPr>
            </a:lvl8pPr>
            <a:lvl9pPr lvl="8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 sz="1200"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2">
  <p:cSld name="CUSTOM_2_2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5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>
                <a:solidFill>
                  <a:schemeClr val="accent3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>
                <a:solidFill>
                  <a:schemeClr val="accent3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>
                <a:solidFill>
                  <a:schemeClr val="accent3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>
                <a:solidFill>
                  <a:schemeClr val="accent3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>
                <a:solidFill>
                  <a:schemeClr val="accent3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>
                <a:solidFill>
                  <a:schemeClr val="accent3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>
                <a:solidFill>
                  <a:schemeClr val="accent3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>
                <a:solidFill>
                  <a:schemeClr val="accent3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  <p:sp>
        <p:nvSpPr>
          <p:cNvPr id="81" name="Google Shape;81;p15"/>
          <p:cNvSpPr txBox="1">
            <a:spLocks noGrp="1"/>
          </p:cNvSpPr>
          <p:nvPr>
            <p:ph type="title" idx="2"/>
          </p:nvPr>
        </p:nvSpPr>
        <p:spPr>
          <a:xfrm>
            <a:off x="695487" y="2849950"/>
            <a:ext cx="19851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15"/>
          <p:cNvSpPr txBox="1">
            <a:spLocks noGrp="1"/>
          </p:cNvSpPr>
          <p:nvPr>
            <p:ph type="subTitle" idx="1"/>
          </p:nvPr>
        </p:nvSpPr>
        <p:spPr>
          <a:xfrm>
            <a:off x="695487" y="3215644"/>
            <a:ext cx="19851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/>
          </a:p>
        </p:txBody>
      </p:sp>
      <p:sp>
        <p:nvSpPr>
          <p:cNvPr id="83" name="Google Shape;83;p15"/>
          <p:cNvSpPr txBox="1">
            <a:spLocks noGrp="1"/>
          </p:cNvSpPr>
          <p:nvPr>
            <p:ph type="title" idx="3"/>
          </p:nvPr>
        </p:nvSpPr>
        <p:spPr>
          <a:xfrm>
            <a:off x="3561712" y="2849950"/>
            <a:ext cx="19851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5"/>
          <p:cNvSpPr txBox="1">
            <a:spLocks noGrp="1"/>
          </p:cNvSpPr>
          <p:nvPr>
            <p:ph type="subTitle" idx="4"/>
          </p:nvPr>
        </p:nvSpPr>
        <p:spPr>
          <a:xfrm>
            <a:off x="3561712" y="3215644"/>
            <a:ext cx="19851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/>
          </a:p>
        </p:txBody>
      </p:sp>
      <p:sp>
        <p:nvSpPr>
          <p:cNvPr id="85" name="Google Shape;85;p15"/>
          <p:cNvSpPr txBox="1">
            <a:spLocks noGrp="1"/>
          </p:cNvSpPr>
          <p:nvPr>
            <p:ph type="title" idx="5"/>
          </p:nvPr>
        </p:nvSpPr>
        <p:spPr>
          <a:xfrm>
            <a:off x="6469612" y="2849950"/>
            <a:ext cx="19851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5"/>
          <p:cNvSpPr txBox="1">
            <a:spLocks noGrp="1"/>
          </p:cNvSpPr>
          <p:nvPr>
            <p:ph type="subTitle" idx="6"/>
          </p:nvPr>
        </p:nvSpPr>
        <p:spPr>
          <a:xfrm>
            <a:off x="6469612" y="3215644"/>
            <a:ext cx="19851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dk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Lato"/>
              <a:buNone/>
              <a:defRPr sz="2800" b="1">
                <a:solidFill>
                  <a:schemeClr val="accent3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Lato"/>
              <a:buNone/>
              <a:defRPr sz="2800">
                <a:solidFill>
                  <a:schemeClr val="accent3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Lato"/>
              <a:buNone/>
              <a:defRPr sz="2800">
                <a:solidFill>
                  <a:schemeClr val="accent3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Lato"/>
              <a:buNone/>
              <a:defRPr sz="2800">
                <a:solidFill>
                  <a:schemeClr val="accent3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Lato"/>
              <a:buNone/>
              <a:defRPr sz="2800">
                <a:solidFill>
                  <a:schemeClr val="accent3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Lato"/>
              <a:buNone/>
              <a:defRPr sz="2800">
                <a:solidFill>
                  <a:schemeClr val="accent3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Lato"/>
              <a:buNone/>
              <a:defRPr sz="2800">
                <a:solidFill>
                  <a:schemeClr val="accent3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Lato"/>
              <a:buNone/>
              <a:defRPr sz="2800">
                <a:solidFill>
                  <a:schemeClr val="accent3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Lato"/>
              <a:buNone/>
              <a:defRPr sz="2800">
                <a:solidFill>
                  <a:schemeClr val="accent3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Lato Light"/>
              <a:buChar char="●"/>
              <a:defRPr sz="1800">
                <a:solidFill>
                  <a:schemeClr val="accent3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  <a:lvl2pPr marL="914400" lvl="1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Lato Light"/>
              <a:buChar char="○"/>
              <a:defRPr>
                <a:solidFill>
                  <a:schemeClr val="accent3"/>
                </a:solidFill>
                <a:latin typeface="Lato Light"/>
                <a:ea typeface="Lato Light"/>
                <a:cs typeface="Lato Light"/>
                <a:sym typeface="Lato Light"/>
              </a:defRPr>
            </a:lvl2pPr>
            <a:lvl3pPr marL="1371600" lvl="2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Lato Light"/>
              <a:buChar char="■"/>
              <a:defRPr>
                <a:solidFill>
                  <a:schemeClr val="accent3"/>
                </a:solidFill>
                <a:latin typeface="Lato Light"/>
                <a:ea typeface="Lato Light"/>
                <a:cs typeface="Lato Light"/>
                <a:sym typeface="Lato Light"/>
              </a:defRPr>
            </a:lvl3pPr>
            <a:lvl4pPr marL="1828800" lvl="3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Lato Light"/>
              <a:buChar char="●"/>
              <a:defRPr>
                <a:solidFill>
                  <a:schemeClr val="accent3"/>
                </a:solidFill>
                <a:latin typeface="Lato Light"/>
                <a:ea typeface="Lato Light"/>
                <a:cs typeface="Lato Light"/>
                <a:sym typeface="Lato Light"/>
              </a:defRPr>
            </a:lvl4pPr>
            <a:lvl5pPr marL="2286000" lvl="4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Lato Light"/>
              <a:buChar char="○"/>
              <a:defRPr>
                <a:solidFill>
                  <a:schemeClr val="accent3"/>
                </a:solidFill>
                <a:latin typeface="Lato Light"/>
                <a:ea typeface="Lato Light"/>
                <a:cs typeface="Lato Light"/>
                <a:sym typeface="Lato Light"/>
              </a:defRPr>
            </a:lvl5pPr>
            <a:lvl6pPr marL="2743200" lvl="5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Lato Light"/>
              <a:buChar char="■"/>
              <a:defRPr>
                <a:solidFill>
                  <a:schemeClr val="accent3"/>
                </a:solidFill>
                <a:latin typeface="Lato Light"/>
                <a:ea typeface="Lato Light"/>
                <a:cs typeface="Lato Light"/>
                <a:sym typeface="Lato Light"/>
              </a:defRPr>
            </a:lvl6pPr>
            <a:lvl7pPr marL="3200400" lvl="6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Lato Light"/>
              <a:buChar char="●"/>
              <a:defRPr>
                <a:solidFill>
                  <a:schemeClr val="accent3"/>
                </a:solidFill>
                <a:latin typeface="Lato Light"/>
                <a:ea typeface="Lato Light"/>
                <a:cs typeface="Lato Light"/>
                <a:sym typeface="Lato Light"/>
              </a:defRPr>
            </a:lvl7pPr>
            <a:lvl8pPr marL="3657600" lvl="7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Lato Light"/>
              <a:buChar char="○"/>
              <a:defRPr>
                <a:solidFill>
                  <a:schemeClr val="accent3"/>
                </a:solidFill>
                <a:latin typeface="Lato Light"/>
                <a:ea typeface="Lato Light"/>
                <a:cs typeface="Lato Light"/>
                <a:sym typeface="Lato Light"/>
              </a:defRPr>
            </a:lvl8pPr>
            <a:lvl9pPr marL="4114800" lvl="8" indent="-31750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accent3"/>
              </a:buClr>
              <a:buSzPts val="1400"/>
              <a:buFont typeface="Lato Light"/>
              <a:buChar char="■"/>
              <a:defRPr>
                <a:solidFill>
                  <a:schemeClr val="accent3"/>
                </a:solidFill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2" r:id="rId3"/>
    <p:sldLayoutId id="2147483653" r:id="rId4"/>
    <p:sldLayoutId id="2147483654" r:id="rId5"/>
    <p:sldLayoutId id="2147483655" r:id="rId6"/>
    <p:sldLayoutId id="2147483658" r:id="rId7"/>
    <p:sldLayoutId id="2147483659" r:id="rId8"/>
    <p:sldLayoutId id="2147483661" r:id="rId9"/>
    <p:sldLayoutId id="2147483664" r:id="rId10"/>
    <p:sldLayoutId id="2147483665" r:id="rId11"/>
    <p:sldLayoutId id="2147483667" r:id="rId12"/>
    <p:sldLayoutId id="2147483668" r:id="rId1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28"/>
          <p:cNvSpPr txBox="1">
            <a:spLocks noGrp="1"/>
          </p:cNvSpPr>
          <p:nvPr>
            <p:ph type="ctrTitle"/>
          </p:nvPr>
        </p:nvSpPr>
        <p:spPr>
          <a:xfrm>
            <a:off x="261257" y="1114775"/>
            <a:ext cx="4709504" cy="2123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/>
              <a:t>Русский</a:t>
            </a:r>
            <a:br>
              <a:rPr lang="ru-RU" dirty="0" smtClean="0"/>
            </a:br>
            <a:r>
              <a:rPr lang="ru-RU" sz="4400" dirty="0" smtClean="0"/>
              <a:t>Постмодернизм</a:t>
            </a:r>
            <a:endParaRPr sz="4400" dirty="0"/>
          </a:p>
        </p:txBody>
      </p:sp>
      <p:sp>
        <p:nvSpPr>
          <p:cNvPr id="172" name="Google Shape;172;p28"/>
          <p:cNvSpPr txBox="1">
            <a:spLocks noGrp="1"/>
          </p:cNvSpPr>
          <p:nvPr>
            <p:ph type="subTitle" idx="1"/>
          </p:nvPr>
        </p:nvSpPr>
        <p:spPr>
          <a:xfrm>
            <a:off x="713224" y="3581600"/>
            <a:ext cx="4126907" cy="48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dirty="0" smtClean="0"/>
              <a:t>Выполнила: Калугина Елизавета Александровна, 11Б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" name="TextBox 1"/>
          <p:cNvSpPr txBox="1"/>
          <p:nvPr/>
        </p:nvSpPr>
        <p:spPr>
          <a:xfrm>
            <a:off x="4448246" y="4764505"/>
            <a:ext cx="18356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Иваново 2022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31"/>
          <p:cNvSpPr/>
          <p:nvPr/>
        </p:nvSpPr>
        <p:spPr>
          <a:xfrm>
            <a:off x="3950061" y="1291250"/>
            <a:ext cx="6610800" cy="3491700"/>
          </a:xfrm>
          <a:prstGeom prst="roundRect">
            <a:avLst>
              <a:gd name="adj" fmla="val 8492"/>
            </a:avLst>
          </a:prstGeom>
          <a:solidFill>
            <a:srgbClr val="000000">
              <a:alpha val="64310"/>
            </a:srgbClr>
          </a:solidFill>
          <a:ln w="19050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</a:rPr>
              <a:t>  </a:t>
            </a:r>
            <a:endParaRPr>
              <a:solidFill>
                <a:schemeClr val="accent3"/>
              </a:solidFill>
            </a:endParaRPr>
          </a:p>
        </p:txBody>
      </p:sp>
      <p:sp>
        <p:nvSpPr>
          <p:cNvPr id="194" name="Google Shape;194;p31"/>
          <p:cNvSpPr txBox="1">
            <a:spLocks noGrp="1"/>
          </p:cNvSpPr>
          <p:nvPr>
            <p:ph type="subTitle" idx="1"/>
          </p:nvPr>
        </p:nvSpPr>
        <p:spPr>
          <a:xfrm>
            <a:off x="5059439" y="1731640"/>
            <a:ext cx="33663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Aft>
                <a:spcPts val="1600"/>
              </a:spcAft>
            </a:pPr>
            <a:r>
              <a:rPr lang="ru-RU" dirty="0"/>
              <a:t>П</a:t>
            </a:r>
            <a:r>
              <a:rPr lang="ru-RU" dirty="0" smtClean="0"/>
              <a:t>арадоксальные </a:t>
            </a:r>
            <a:r>
              <a:rPr lang="ru-RU" dirty="0"/>
              <a:t>компромиссы между жизнью и </a:t>
            </a:r>
            <a:r>
              <a:rPr lang="ru-RU" dirty="0" smtClean="0"/>
              <a:t>смертью.</a:t>
            </a:r>
            <a:endParaRPr dirty="0"/>
          </a:p>
        </p:txBody>
      </p:sp>
      <p:sp>
        <p:nvSpPr>
          <p:cNvPr id="195" name="Google Shape;195;p31"/>
          <p:cNvSpPr txBox="1">
            <a:spLocks noGrp="1"/>
          </p:cNvSpPr>
          <p:nvPr>
            <p:ph type="subTitle" idx="6"/>
          </p:nvPr>
        </p:nvSpPr>
        <p:spPr>
          <a:xfrm>
            <a:off x="5059439" y="2604493"/>
            <a:ext cx="33663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buClr>
                <a:schemeClr val="dk1"/>
              </a:buClr>
              <a:buSzPts val="1100"/>
            </a:pPr>
            <a:r>
              <a:rPr lang="ru-RU" dirty="0" smtClean="0">
                <a:solidFill>
                  <a:schemeClr val="lt1"/>
                </a:solidFill>
              </a:rPr>
              <a:t>Совмещение </a:t>
            </a:r>
            <a:r>
              <a:rPr lang="ru-RU" dirty="0"/>
              <a:t>реального и </a:t>
            </a:r>
            <a:r>
              <a:rPr lang="ru-RU" dirty="0" smtClean="0"/>
              <a:t>фантазийного.</a:t>
            </a:r>
            <a:endParaRPr dirty="0">
              <a:solidFill>
                <a:schemeClr val="lt1"/>
              </a:solidFill>
            </a:endParaRPr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100"/>
              <a:buFont typeface="Arial"/>
              <a:buNone/>
            </a:pPr>
            <a:endParaRPr dirty="0"/>
          </a:p>
        </p:txBody>
      </p:sp>
      <p:sp>
        <p:nvSpPr>
          <p:cNvPr id="196" name="Google Shape;196;p31"/>
          <p:cNvSpPr txBox="1">
            <a:spLocks noGrp="1"/>
          </p:cNvSpPr>
          <p:nvPr>
            <p:ph type="subTitle" idx="9"/>
          </p:nvPr>
        </p:nvSpPr>
        <p:spPr>
          <a:xfrm>
            <a:off x="5064425" y="3223270"/>
            <a:ext cx="33663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buClr>
                <a:schemeClr val="dk1"/>
              </a:buClr>
              <a:buSzPts val="1100"/>
            </a:pPr>
            <a:r>
              <a:rPr lang="ru-RU" u="sng" dirty="0"/>
              <a:t>Г</a:t>
            </a:r>
            <a:r>
              <a:rPr lang="ru-RU" dirty="0" smtClean="0"/>
              <a:t>раница </a:t>
            </a:r>
            <a:r>
              <a:rPr lang="ru-RU" dirty="0"/>
              <a:t>устоев и </a:t>
            </a:r>
            <a:r>
              <a:rPr lang="ru-RU" dirty="0" smtClean="0"/>
              <a:t>абсурда.</a:t>
            </a:r>
            <a:endParaRPr dirty="0"/>
          </a:p>
        </p:txBody>
      </p:sp>
      <p:sp>
        <p:nvSpPr>
          <p:cNvPr id="197" name="Google Shape;197;p31"/>
          <p:cNvSpPr txBox="1">
            <a:spLocks noGrp="1"/>
          </p:cNvSpPr>
          <p:nvPr>
            <p:ph type="title" idx="2"/>
          </p:nvPr>
        </p:nvSpPr>
        <p:spPr>
          <a:xfrm>
            <a:off x="3860936" y="1365950"/>
            <a:ext cx="1427100" cy="73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01</a:t>
            </a:r>
            <a:endParaRPr dirty="0"/>
          </a:p>
        </p:txBody>
      </p:sp>
      <p:sp>
        <p:nvSpPr>
          <p:cNvPr id="198" name="Google Shape;198;p31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П</a:t>
            </a:r>
            <a:r>
              <a:rPr lang="ru-RU" dirty="0" smtClean="0"/>
              <a:t>редставители</a:t>
            </a:r>
            <a:endParaRPr dirty="0"/>
          </a:p>
        </p:txBody>
      </p:sp>
      <p:sp>
        <p:nvSpPr>
          <p:cNvPr id="199" name="Google Shape;199;p31"/>
          <p:cNvSpPr txBox="1">
            <a:spLocks noGrp="1"/>
          </p:cNvSpPr>
          <p:nvPr>
            <p:ph type="title" idx="3"/>
          </p:nvPr>
        </p:nvSpPr>
        <p:spPr>
          <a:xfrm>
            <a:off x="5059438" y="1365950"/>
            <a:ext cx="3912682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ru-RU" b="0" dirty="0"/>
              <a:t>С. Соколов, А. Битов, В. Ерофеев</a:t>
            </a:r>
            <a:endParaRPr dirty="0"/>
          </a:p>
        </p:txBody>
      </p:sp>
      <p:sp>
        <p:nvSpPr>
          <p:cNvPr id="200" name="Google Shape;200;p31"/>
          <p:cNvSpPr txBox="1">
            <a:spLocks noGrp="1"/>
          </p:cNvSpPr>
          <p:nvPr>
            <p:ph type="title" idx="4"/>
          </p:nvPr>
        </p:nvSpPr>
        <p:spPr>
          <a:xfrm>
            <a:off x="3860936" y="2238800"/>
            <a:ext cx="1427100" cy="73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02</a:t>
            </a:r>
            <a:endParaRPr dirty="0"/>
          </a:p>
        </p:txBody>
      </p:sp>
      <p:sp>
        <p:nvSpPr>
          <p:cNvPr id="201" name="Google Shape;201;p31"/>
          <p:cNvSpPr txBox="1">
            <a:spLocks noGrp="1"/>
          </p:cNvSpPr>
          <p:nvPr>
            <p:ph type="title" idx="5"/>
          </p:nvPr>
        </p:nvSpPr>
        <p:spPr>
          <a:xfrm>
            <a:off x="5059439" y="2238803"/>
            <a:ext cx="33663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ru-RU" b="0" dirty="0"/>
              <a:t>В. Пелевин, Т. Толстая</a:t>
            </a:r>
            <a:endParaRPr dirty="0"/>
          </a:p>
        </p:txBody>
      </p:sp>
      <p:sp>
        <p:nvSpPr>
          <p:cNvPr id="202" name="Google Shape;202;p31"/>
          <p:cNvSpPr txBox="1">
            <a:spLocks noGrp="1"/>
          </p:cNvSpPr>
          <p:nvPr>
            <p:ph type="title" idx="7"/>
          </p:nvPr>
        </p:nvSpPr>
        <p:spPr>
          <a:xfrm>
            <a:off x="3860936" y="2903921"/>
            <a:ext cx="1427100" cy="73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03</a:t>
            </a:r>
            <a:endParaRPr dirty="0"/>
          </a:p>
        </p:txBody>
      </p:sp>
      <p:sp>
        <p:nvSpPr>
          <p:cNvPr id="203" name="Google Shape;203;p31"/>
          <p:cNvSpPr txBox="1">
            <a:spLocks noGrp="1"/>
          </p:cNvSpPr>
          <p:nvPr>
            <p:ph type="title" idx="8"/>
          </p:nvPr>
        </p:nvSpPr>
        <p:spPr>
          <a:xfrm>
            <a:off x="5064425" y="2918698"/>
            <a:ext cx="33663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ru-RU" b="0" dirty="0" err="1"/>
              <a:t>Пьецух</a:t>
            </a:r>
            <a:endParaRPr dirty="0"/>
          </a:p>
        </p:txBody>
      </p:sp>
      <p:sp>
        <p:nvSpPr>
          <p:cNvPr id="204" name="Google Shape;204;p31"/>
          <p:cNvSpPr txBox="1">
            <a:spLocks noGrp="1"/>
          </p:cNvSpPr>
          <p:nvPr>
            <p:ph type="title" idx="13"/>
          </p:nvPr>
        </p:nvSpPr>
        <p:spPr>
          <a:xfrm>
            <a:off x="3860936" y="3842040"/>
            <a:ext cx="1427100" cy="73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04</a:t>
            </a:r>
            <a:endParaRPr dirty="0"/>
          </a:p>
        </p:txBody>
      </p:sp>
      <p:sp>
        <p:nvSpPr>
          <p:cNvPr id="205" name="Google Shape;205;p31"/>
          <p:cNvSpPr txBox="1">
            <a:spLocks noGrp="1"/>
          </p:cNvSpPr>
          <p:nvPr>
            <p:ph type="title" idx="14"/>
          </p:nvPr>
        </p:nvSpPr>
        <p:spPr>
          <a:xfrm>
            <a:off x="5064425" y="3487545"/>
            <a:ext cx="3915634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ru-RU" b="0" dirty="0"/>
              <a:t>В. Аксёнов, А. Синявский, Л. Петрушевская, С. Довлатов</a:t>
            </a:r>
            <a:endParaRPr dirty="0"/>
          </a:p>
        </p:txBody>
      </p:sp>
      <p:sp>
        <p:nvSpPr>
          <p:cNvPr id="206" name="Google Shape;206;p31"/>
          <p:cNvSpPr txBox="1">
            <a:spLocks noGrp="1"/>
          </p:cNvSpPr>
          <p:nvPr>
            <p:ph type="subTitle" idx="15"/>
          </p:nvPr>
        </p:nvSpPr>
        <p:spPr>
          <a:xfrm>
            <a:off x="5059438" y="4093469"/>
            <a:ext cx="3920621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buClr>
                <a:schemeClr val="dk1"/>
              </a:buClr>
              <a:buSzPts val="1100"/>
            </a:pPr>
            <a:r>
              <a:rPr lang="ru-RU" dirty="0"/>
              <a:t>О</a:t>
            </a:r>
            <a:r>
              <a:rPr lang="ru-RU" dirty="0" smtClean="0"/>
              <a:t>трицание </a:t>
            </a:r>
            <a:r>
              <a:rPr lang="ru-RU" dirty="0"/>
              <a:t>любых авторитетов, органичный хаос, сочетание на страницах одного произведения нескольких направлений, жанров и эпох</a:t>
            </a:r>
            <a:r>
              <a:rPr lang="ru-RU" dirty="0" smtClean="0"/>
              <a:t>.</a:t>
            </a:r>
            <a:endParaRPr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29"/>
          <p:cNvSpPr txBox="1">
            <a:spLocks noGrp="1"/>
          </p:cNvSpPr>
          <p:nvPr>
            <p:ph type="title"/>
          </p:nvPr>
        </p:nvSpPr>
        <p:spPr>
          <a:xfrm>
            <a:off x="974482" y="924510"/>
            <a:ext cx="7717500" cy="576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/>
              <a:t>Некоторые течения и направления</a:t>
            </a:r>
            <a:endParaRPr dirty="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78" name="Google Shape;178;p29"/>
          <p:cNvSpPr txBox="1">
            <a:spLocks noGrp="1"/>
          </p:cNvSpPr>
          <p:nvPr>
            <p:ph type="body" idx="1"/>
          </p:nvPr>
        </p:nvSpPr>
        <p:spPr>
          <a:xfrm>
            <a:off x="830103" y="1615669"/>
            <a:ext cx="7717500" cy="2536618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dirty="0"/>
          </a:p>
          <a:p>
            <a:pPr fontAlgn="base"/>
            <a:r>
              <a:rPr lang="ru-RU" sz="1800" dirty="0" smtClean="0"/>
              <a:t>Магический </a:t>
            </a:r>
            <a:r>
              <a:rPr lang="ru-RU" sz="1800" dirty="0"/>
              <a:t>реализм – литературное течение, в рамках которого смешиваются фантастические и реалистические элементы</a:t>
            </a:r>
            <a:r>
              <a:rPr lang="ru-RU" sz="1800" dirty="0" smtClean="0"/>
              <a:t>.</a:t>
            </a:r>
            <a:endParaRPr lang="ru-RU" sz="1800" dirty="0"/>
          </a:p>
          <a:p>
            <a:pPr fontAlgn="base"/>
            <a:r>
              <a:rPr lang="ru-RU" sz="1800" dirty="0"/>
              <a:t>Новые жанры в литературе: корпоративный </a:t>
            </a:r>
            <a:r>
              <a:rPr lang="ru-RU" sz="1800" dirty="0" smtClean="0"/>
              <a:t>роман, </a:t>
            </a:r>
            <a:r>
              <a:rPr lang="ru-RU" sz="1800" dirty="0" err="1" smtClean="0"/>
              <a:t>тревелог</a:t>
            </a:r>
            <a:r>
              <a:rPr lang="ru-RU" sz="1800" dirty="0" smtClean="0"/>
              <a:t>, роман-словарь </a:t>
            </a:r>
            <a:r>
              <a:rPr lang="ru-RU" sz="1800" dirty="0"/>
              <a:t>и др.</a:t>
            </a:r>
          </a:p>
          <a:p>
            <a:pPr fontAlgn="base"/>
            <a:r>
              <a:rPr lang="ru-RU" sz="1800" dirty="0"/>
              <a:t>Битники – молодежное движение, породившее целую культуру</a:t>
            </a:r>
            <a:r>
              <a:rPr lang="ru-RU" sz="1800" dirty="0" smtClean="0"/>
              <a:t>.</a:t>
            </a:r>
            <a:endParaRPr lang="ru-RU" sz="1800" dirty="0"/>
          </a:p>
          <a:p>
            <a:pPr fontAlgn="base"/>
            <a:r>
              <a:rPr lang="ru-RU" sz="1800" dirty="0" err="1"/>
              <a:t>Фанфики</a:t>
            </a:r>
            <a:r>
              <a:rPr lang="ru-RU" sz="1800" dirty="0"/>
              <a:t> – направление, в рамках которого фанаты продолжают книги или дополняют вселенные, созданные авторами</a:t>
            </a:r>
            <a:r>
              <a:rPr lang="ru-RU" sz="1800" dirty="0" smtClean="0"/>
              <a:t>.</a:t>
            </a:r>
            <a:endParaRPr lang="ru-RU" sz="18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29"/>
          <p:cNvSpPr txBox="1">
            <a:spLocks noGrp="1"/>
          </p:cNvSpPr>
          <p:nvPr>
            <p:ph type="title"/>
          </p:nvPr>
        </p:nvSpPr>
        <p:spPr>
          <a:xfrm>
            <a:off x="616972" y="1117016"/>
            <a:ext cx="7717500" cy="576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/>
              <a:t>Яркие примеры</a:t>
            </a:r>
            <a:endParaRPr dirty="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78" name="Google Shape;178;p29"/>
          <p:cNvSpPr txBox="1">
            <a:spLocks noGrp="1"/>
          </p:cNvSpPr>
          <p:nvPr>
            <p:ph type="body" idx="1"/>
          </p:nvPr>
        </p:nvSpPr>
        <p:spPr>
          <a:xfrm>
            <a:off x="871354" y="1405016"/>
            <a:ext cx="7717500" cy="2536618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dirty="0"/>
          </a:p>
          <a:p>
            <a:pPr fontAlgn="base"/>
            <a:r>
              <a:rPr lang="ru-RU" sz="1800" dirty="0"/>
              <a:t>«Географ глобус пропил», «Общага-на-крови», «Сердце Пармы», «Золото бунта</a:t>
            </a:r>
            <a:r>
              <a:rPr lang="ru-RU" sz="1800" dirty="0" smtClean="0"/>
              <a:t>» - </a:t>
            </a:r>
            <a:r>
              <a:rPr lang="ru-RU" sz="1800" b="1" dirty="0"/>
              <a:t>Алексей </a:t>
            </a:r>
            <a:r>
              <a:rPr lang="ru-RU" sz="1800" b="1" dirty="0" smtClean="0"/>
              <a:t>Иванов</a:t>
            </a:r>
          </a:p>
          <a:p>
            <a:pPr fontAlgn="base"/>
            <a:r>
              <a:rPr lang="ru-RU" sz="1800" dirty="0"/>
              <a:t>«Похороните меня за плинтусом</a:t>
            </a:r>
            <a:r>
              <a:rPr lang="ru-RU" sz="1800" dirty="0" smtClean="0"/>
              <a:t>» - </a:t>
            </a:r>
            <a:r>
              <a:rPr lang="ru-RU" sz="1800" b="1" dirty="0" smtClean="0"/>
              <a:t>Павел </a:t>
            </a:r>
            <a:r>
              <a:rPr lang="ru-RU" sz="1800" b="1" dirty="0" err="1" smtClean="0"/>
              <a:t>Санаев</a:t>
            </a:r>
            <a:endParaRPr lang="ru-RU" sz="1800" b="1" dirty="0" smtClean="0"/>
          </a:p>
          <a:p>
            <a:pPr fontAlgn="base"/>
            <a:r>
              <a:rPr lang="ru-RU" sz="1800" dirty="0"/>
              <a:t>«Москва – Петушки» </a:t>
            </a:r>
            <a:r>
              <a:rPr lang="ru-RU" sz="1800" dirty="0" smtClean="0"/>
              <a:t>- </a:t>
            </a:r>
            <a:r>
              <a:rPr lang="ru-RU" sz="1800" b="1" dirty="0" smtClean="0"/>
              <a:t>Венедикт Ерофеев</a:t>
            </a:r>
          </a:p>
          <a:p>
            <a:pPr fontAlgn="base"/>
            <a:r>
              <a:rPr lang="ru-RU" sz="1800" dirty="0"/>
              <a:t>«Школа для дураков» </a:t>
            </a:r>
            <a:r>
              <a:rPr lang="ru-RU" sz="1800" b="1" dirty="0" smtClean="0"/>
              <a:t>Саша Соколов</a:t>
            </a:r>
          </a:p>
          <a:p>
            <a:pPr fontAlgn="base"/>
            <a:r>
              <a:rPr lang="ru-RU" sz="1800" dirty="0"/>
              <a:t>«Это я – </a:t>
            </a:r>
            <a:r>
              <a:rPr lang="ru-RU" sz="1800" dirty="0" err="1"/>
              <a:t>Эдичка</a:t>
            </a:r>
            <a:r>
              <a:rPr lang="ru-RU" sz="1800" dirty="0"/>
              <a:t>» </a:t>
            </a:r>
            <a:r>
              <a:rPr lang="ru-RU" sz="1800" b="1" dirty="0" smtClean="0"/>
              <a:t>Эдуард Лимонов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31743735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5" name="Google Shape;765;p54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576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/>
              <a:t>Появление постмодернизма</a:t>
            </a:r>
            <a:endParaRPr dirty="0"/>
          </a:p>
        </p:txBody>
      </p:sp>
      <p:sp>
        <p:nvSpPr>
          <p:cNvPr id="766" name="Google Shape;766;p54"/>
          <p:cNvSpPr txBox="1">
            <a:spLocks noGrp="1"/>
          </p:cNvSpPr>
          <p:nvPr>
            <p:ph type="body" idx="1"/>
          </p:nvPr>
        </p:nvSpPr>
        <p:spPr>
          <a:xfrm>
            <a:off x="713225" y="1841861"/>
            <a:ext cx="7717500" cy="3176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>
              <a:buNone/>
            </a:pPr>
            <a:r>
              <a:rPr lang="ru-RU" sz="1800" dirty="0"/>
              <a:t>Русский постмодернизм в литературе приходится на вторую половину 20 </a:t>
            </a:r>
            <a:r>
              <a:rPr lang="ru-RU" sz="1800" dirty="0" smtClean="0"/>
              <a:t>века. В это время стремительно развивается наука </a:t>
            </a:r>
            <a:r>
              <a:rPr lang="ru-RU" sz="1800" dirty="0"/>
              <a:t>и </a:t>
            </a:r>
            <a:r>
              <a:rPr lang="ru-RU" sz="1800" dirty="0" smtClean="0"/>
              <a:t>техника, а </a:t>
            </a:r>
            <a:r>
              <a:rPr lang="ru-RU" sz="1800" dirty="0"/>
              <a:t>многие </a:t>
            </a:r>
            <a:r>
              <a:rPr lang="ru-RU" sz="1800" dirty="0" smtClean="0"/>
              <a:t>неоспоримые истины </a:t>
            </a:r>
            <a:r>
              <a:rPr lang="ru-RU" sz="1800" dirty="0"/>
              <a:t>становятся предрассудками старших поколений. Переживают кризис религия </a:t>
            </a:r>
            <a:r>
              <a:rPr lang="ru-RU" sz="1800" dirty="0" smtClean="0"/>
              <a:t>и общепринятая </a:t>
            </a:r>
            <a:r>
              <a:rPr lang="ru-RU" sz="1800" dirty="0"/>
              <a:t>мораль, все каноны и устои требуют пересмотра. </a:t>
            </a:r>
            <a:r>
              <a:rPr lang="ru-RU" sz="1800" dirty="0" smtClean="0"/>
              <a:t>Но они не отрицаются</a:t>
            </a:r>
            <a:r>
              <a:rPr lang="ru-RU" sz="1800" dirty="0"/>
              <a:t>, как в эпоху модернизма, а переосмысливаются и </a:t>
            </a:r>
            <a:r>
              <a:rPr lang="ru-RU" sz="1800" dirty="0" smtClean="0"/>
              <a:t>обретают новые формы </a:t>
            </a:r>
            <a:r>
              <a:rPr lang="ru-RU" sz="1800" dirty="0"/>
              <a:t>и </a:t>
            </a:r>
            <a:r>
              <a:rPr lang="ru-RU" sz="1800" dirty="0" smtClean="0"/>
              <a:t>смыслы. </a:t>
            </a:r>
          </a:p>
          <a:p>
            <a:pPr marL="0" lvl="0" indent="0">
              <a:buNone/>
            </a:pPr>
            <a:r>
              <a:rPr lang="ru-RU" sz="1800" dirty="0" smtClean="0"/>
              <a:t>Сначала постмодернизм заставил русского человека испытать шок и негодование, ведь </a:t>
            </a:r>
            <a:r>
              <a:rPr lang="ru-RU" sz="1800" dirty="0"/>
              <a:t>нарочитое </a:t>
            </a:r>
            <a:r>
              <a:rPr lang="ru-RU" sz="1800" dirty="0" smtClean="0"/>
              <a:t>отрицание законов </a:t>
            </a:r>
            <a:r>
              <a:rPr lang="ru-RU" sz="1800" dirty="0"/>
              <a:t>литературного и речевого этикета, употребление нецензурной лексики не были присущими для традиционных направлений.</a:t>
            </a:r>
            <a:br>
              <a:rPr lang="ru-RU" sz="1800" dirty="0"/>
            </a:br>
            <a:endParaRPr sz="1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32"/>
          <p:cNvSpPr/>
          <p:nvPr/>
        </p:nvSpPr>
        <p:spPr>
          <a:xfrm>
            <a:off x="-409100" y="3592950"/>
            <a:ext cx="6610800" cy="706200"/>
          </a:xfrm>
          <a:prstGeom prst="roundRect">
            <a:avLst>
              <a:gd name="adj" fmla="val 8492"/>
            </a:avLst>
          </a:prstGeom>
          <a:solidFill>
            <a:srgbClr val="000000">
              <a:alpha val="64310"/>
            </a:srgbClr>
          </a:solidFill>
          <a:ln w="19050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</a:rPr>
              <a:t>  </a:t>
            </a:r>
            <a:endParaRPr>
              <a:solidFill>
                <a:schemeClr val="accent3"/>
              </a:solidFill>
            </a:endParaRPr>
          </a:p>
        </p:txBody>
      </p:sp>
      <p:sp>
        <p:nvSpPr>
          <p:cNvPr id="212" name="Google Shape;212;p32"/>
          <p:cNvSpPr/>
          <p:nvPr/>
        </p:nvSpPr>
        <p:spPr>
          <a:xfrm>
            <a:off x="2406550" y="2218875"/>
            <a:ext cx="7565400" cy="1054200"/>
          </a:xfrm>
          <a:prstGeom prst="roundRect">
            <a:avLst>
              <a:gd name="adj" fmla="val 8492"/>
            </a:avLst>
          </a:prstGeom>
          <a:solidFill>
            <a:srgbClr val="000000">
              <a:alpha val="64310"/>
            </a:srgbClr>
          </a:solidFill>
          <a:ln w="19050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</a:rPr>
              <a:t>  </a:t>
            </a:r>
            <a:endParaRPr>
              <a:solidFill>
                <a:schemeClr val="accent3"/>
              </a:solidFill>
            </a:endParaRPr>
          </a:p>
        </p:txBody>
      </p:sp>
      <p:sp>
        <p:nvSpPr>
          <p:cNvPr id="214" name="Google Shape;214;p32"/>
          <p:cNvSpPr txBox="1">
            <a:spLocks noGrp="1"/>
          </p:cNvSpPr>
          <p:nvPr>
            <p:ph type="title" idx="2"/>
          </p:nvPr>
        </p:nvSpPr>
        <p:spPr>
          <a:xfrm>
            <a:off x="4329030" y="302422"/>
            <a:ext cx="3630790" cy="136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800" dirty="0" smtClean="0"/>
              <a:t>Проблемы</a:t>
            </a:r>
            <a:endParaRPr sz="4800" dirty="0"/>
          </a:p>
        </p:txBody>
      </p:sp>
      <p:sp>
        <p:nvSpPr>
          <p:cNvPr id="215" name="Google Shape;215;p32"/>
          <p:cNvSpPr txBox="1">
            <a:spLocks noGrp="1"/>
          </p:cNvSpPr>
          <p:nvPr>
            <p:ph type="subTitle" idx="1"/>
          </p:nvPr>
        </p:nvSpPr>
        <p:spPr>
          <a:xfrm>
            <a:off x="713225" y="3656250"/>
            <a:ext cx="5431200" cy="57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dirty="0" smtClean="0"/>
              <a:t>Усредненность </a:t>
            </a:r>
            <a:r>
              <a:rPr lang="ru-RU" dirty="0"/>
              <a:t>и </a:t>
            </a:r>
            <a:r>
              <a:rPr lang="ru-RU" dirty="0" smtClean="0"/>
              <a:t>подражательность </a:t>
            </a:r>
            <a:r>
              <a:rPr lang="ru-RU" dirty="0"/>
              <a:t>массовой культуры</a:t>
            </a:r>
            <a:endParaRPr dirty="0"/>
          </a:p>
        </p:txBody>
      </p:sp>
      <p:sp>
        <p:nvSpPr>
          <p:cNvPr id="8" name="Google Shape;772;p55"/>
          <p:cNvSpPr txBox="1">
            <a:spLocks/>
          </p:cNvSpPr>
          <p:nvPr/>
        </p:nvSpPr>
        <p:spPr>
          <a:xfrm>
            <a:off x="2564445" y="2275687"/>
            <a:ext cx="5866280" cy="1060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Lato Light"/>
              <a:buNone/>
              <a:defRPr sz="1800" b="0" i="0" u="none" strike="noStrike" cap="none">
                <a:solidFill>
                  <a:schemeClr val="accent3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Lato Light"/>
              <a:buNone/>
              <a:defRPr sz="1400" b="0" i="0" u="none" strike="noStrike" cap="none">
                <a:solidFill>
                  <a:schemeClr val="accent3"/>
                </a:solidFill>
                <a:latin typeface="Lato Light"/>
                <a:ea typeface="Lato Light"/>
                <a:cs typeface="Lato Light"/>
                <a:sym typeface="Lato Light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Lato Light"/>
              <a:buNone/>
              <a:defRPr sz="1400" b="0" i="0" u="none" strike="noStrike" cap="none">
                <a:solidFill>
                  <a:schemeClr val="accent3"/>
                </a:solidFill>
                <a:latin typeface="Lato Light"/>
                <a:ea typeface="Lato Light"/>
                <a:cs typeface="Lato Light"/>
                <a:sym typeface="Lato Light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Lato Light"/>
              <a:buNone/>
              <a:defRPr sz="1400" b="0" i="0" u="none" strike="noStrike" cap="none">
                <a:solidFill>
                  <a:schemeClr val="accent3"/>
                </a:solidFill>
                <a:latin typeface="Lato Light"/>
                <a:ea typeface="Lato Light"/>
                <a:cs typeface="Lato Light"/>
                <a:sym typeface="Lato Light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Lato Light"/>
              <a:buNone/>
              <a:defRPr sz="1400" b="0" i="0" u="none" strike="noStrike" cap="none">
                <a:solidFill>
                  <a:schemeClr val="accent3"/>
                </a:solidFill>
                <a:latin typeface="Lato Light"/>
                <a:ea typeface="Lato Light"/>
                <a:cs typeface="Lato Light"/>
                <a:sym typeface="Lato Light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Lato Light"/>
              <a:buNone/>
              <a:defRPr sz="1400" b="0" i="0" u="none" strike="noStrike" cap="none">
                <a:solidFill>
                  <a:schemeClr val="accent3"/>
                </a:solidFill>
                <a:latin typeface="Lato Light"/>
                <a:ea typeface="Lato Light"/>
                <a:cs typeface="Lato Light"/>
                <a:sym typeface="Lato Light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Lato Light"/>
              <a:buNone/>
              <a:defRPr sz="1400" b="0" i="0" u="none" strike="noStrike" cap="none">
                <a:solidFill>
                  <a:schemeClr val="accent3"/>
                </a:solidFill>
                <a:latin typeface="Lato Light"/>
                <a:ea typeface="Lato Light"/>
                <a:cs typeface="Lato Light"/>
                <a:sym typeface="Lato Light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Lato Light"/>
              <a:buNone/>
              <a:defRPr sz="1400" b="0" i="0" u="none" strike="noStrike" cap="none">
                <a:solidFill>
                  <a:schemeClr val="accent3"/>
                </a:solidFill>
                <a:latin typeface="Lato Light"/>
                <a:ea typeface="Lato Light"/>
                <a:cs typeface="Lato Light"/>
                <a:sym typeface="Lato Light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Lato Light"/>
              <a:buNone/>
              <a:defRPr sz="1400" b="0" i="0" u="none" strike="noStrike" cap="none">
                <a:solidFill>
                  <a:schemeClr val="accent3"/>
                </a:solidFill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pPr algn="l" fontAlgn="base">
              <a:buFont typeface="Arial" panose="020B0604020202020204" pitchFamily="34" charset="0"/>
              <a:buChar char="•"/>
            </a:pPr>
            <a:r>
              <a:rPr lang="ru-RU" dirty="0"/>
              <a:t>С</a:t>
            </a:r>
            <a:r>
              <a:rPr lang="ru-RU" dirty="0" smtClean="0"/>
              <a:t>амоуничтожение </a:t>
            </a:r>
            <a:r>
              <a:rPr lang="ru-RU" dirty="0"/>
              <a:t>человечества и </a:t>
            </a:r>
            <a:r>
              <a:rPr lang="ru-RU" dirty="0" smtClean="0"/>
              <a:t>человека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ru-RU" dirty="0" smtClean="0"/>
              <a:t>Избыток информации</a:t>
            </a:r>
            <a:endParaRPr lang="ru-RU" dirty="0"/>
          </a:p>
          <a:p>
            <a:pPr fontAlgn="base"/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1" name="Google Shape;771;p55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576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/>
              <a:t>Идея</a:t>
            </a:r>
            <a:endParaRPr dirty="0"/>
          </a:p>
        </p:txBody>
      </p:sp>
      <p:sp>
        <p:nvSpPr>
          <p:cNvPr id="772" name="Google Shape;772;p55"/>
          <p:cNvSpPr txBox="1">
            <a:spLocks noGrp="1"/>
          </p:cNvSpPr>
          <p:nvPr>
            <p:ph type="body" idx="1"/>
          </p:nvPr>
        </p:nvSpPr>
        <p:spPr>
          <a:xfrm>
            <a:off x="713225" y="1436225"/>
            <a:ext cx="7717500" cy="3176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fontAlgn="base"/>
            <a:r>
              <a:rPr lang="ru-RU" sz="1800" dirty="0"/>
              <a:t>Постмодернизм – социально-психологическая реакция на отсутствие положительного результата от прогресса. Цивилизация, развиваясь, в то же время разрушает сама себя. </a:t>
            </a:r>
          </a:p>
          <a:p>
            <a:pPr fontAlgn="base"/>
            <a:r>
              <a:rPr lang="ru-RU" sz="1800" dirty="0"/>
              <a:t>Основная идея постмодернизма — совмещение и смешение различных культур, стилей и направлений. </a:t>
            </a:r>
            <a:endParaRPr lang="ru-RU" sz="1800" dirty="0" smtClean="0"/>
          </a:p>
          <a:p>
            <a:pPr fontAlgn="base"/>
            <a:r>
              <a:rPr lang="ru-RU" sz="1800" dirty="0"/>
              <a:t>П</a:t>
            </a:r>
            <a:r>
              <a:rPr lang="ru-RU" sz="1800" dirty="0" smtClean="0"/>
              <a:t>роизведения универсальны: </a:t>
            </a:r>
            <a:r>
              <a:rPr lang="ru-RU" sz="1800" dirty="0"/>
              <a:t>массовый читатель увидит занимательную</a:t>
            </a:r>
            <a:r>
              <a:rPr lang="ru-RU" sz="1800" dirty="0" smtClean="0"/>
              <a:t>, </a:t>
            </a:r>
            <a:r>
              <a:rPr lang="ru-RU" sz="1800" dirty="0"/>
              <a:t>скандальную и странную историю, а элитарный – философское содержание.</a:t>
            </a:r>
          </a:p>
          <a:p>
            <a:pPr fontAlgn="base"/>
            <a:r>
              <a:rPr lang="ru-RU" sz="1800" dirty="0" smtClean="0"/>
              <a:t>Хаос </a:t>
            </a:r>
            <a:r>
              <a:rPr lang="ru-RU" sz="1800" dirty="0"/>
              <a:t>и </a:t>
            </a:r>
            <a:r>
              <a:rPr lang="ru-RU" sz="1800" dirty="0" smtClean="0"/>
              <a:t>распад. </a:t>
            </a:r>
            <a:r>
              <a:rPr lang="ru-RU" sz="1800" dirty="0"/>
              <a:t>Жизнь – замкнутый круг, люди действуют по шаблону, живут по инерции, они безвольны.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p37"/>
          <p:cNvSpPr txBox="1">
            <a:spLocks noGrp="1"/>
          </p:cNvSpPr>
          <p:nvPr>
            <p:ph type="title"/>
          </p:nvPr>
        </p:nvSpPr>
        <p:spPr>
          <a:xfrm>
            <a:off x="713225" y="770021"/>
            <a:ext cx="4876500" cy="3815729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ru-RU" sz="2400" dirty="0"/>
              <a:t>Читая, человек анализирует себя и свое отношение к прочитанному, а не автора и его отношение к </a:t>
            </a:r>
            <a:r>
              <a:rPr lang="ru-RU" sz="2400" dirty="0" smtClean="0"/>
              <a:t>этому *.</a:t>
            </a:r>
            <a:endParaRPr sz="2400" dirty="0"/>
          </a:p>
        </p:txBody>
      </p:sp>
      <p:sp>
        <p:nvSpPr>
          <p:cNvPr id="2" name="TextBox 1"/>
          <p:cNvSpPr txBox="1"/>
          <p:nvPr/>
        </p:nvSpPr>
        <p:spPr>
          <a:xfrm>
            <a:off x="804397" y="4324140"/>
            <a:ext cx="40151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* - Принцип «смерти </a:t>
            </a:r>
            <a:r>
              <a:rPr lang="ru-RU" dirty="0">
                <a:solidFill>
                  <a:schemeClr val="bg1"/>
                </a:solidFill>
              </a:rPr>
              <a:t>Автора</a:t>
            </a:r>
            <a:r>
              <a:rPr lang="ru-RU" dirty="0" smtClean="0">
                <a:solidFill>
                  <a:schemeClr val="bg1"/>
                </a:solidFill>
              </a:rPr>
              <a:t>» и </a:t>
            </a:r>
            <a:r>
              <a:rPr lang="ru-RU" dirty="0">
                <a:solidFill>
                  <a:schemeClr val="bg1"/>
                </a:solidFill>
              </a:rPr>
              <a:t>«рождения читателя»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4" name="Google Shape;244;p35"/>
          <p:cNvGrpSpPr/>
          <p:nvPr/>
        </p:nvGrpSpPr>
        <p:grpSpPr>
          <a:xfrm>
            <a:off x="-57600" y="1715238"/>
            <a:ext cx="9259200" cy="2209136"/>
            <a:chOff x="-57600" y="1715238"/>
            <a:chExt cx="9259200" cy="2209136"/>
          </a:xfrm>
        </p:grpSpPr>
        <p:sp>
          <p:nvSpPr>
            <p:cNvPr id="245" name="Google Shape;245;p35"/>
            <p:cNvSpPr/>
            <p:nvPr/>
          </p:nvSpPr>
          <p:spPr>
            <a:xfrm rot="10800000">
              <a:off x="6540450" y="1715238"/>
              <a:ext cx="868694" cy="1040037"/>
            </a:xfrm>
            <a:custGeom>
              <a:avLst/>
              <a:gdLst/>
              <a:ahLst/>
              <a:cxnLst/>
              <a:rect l="l" t="t" r="r" b="b"/>
              <a:pathLst>
                <a:path w="14910" h="22743" extrusionOk="0">
                  <a:moveTo>
                    <a:pt x="7449" y="0"/>
                  </a:moveTo>
                  <a:cubicBezTo>
                    <a:pt x="7363" y="0"/>
                    <a:pt x="7277" y="40"/>
                    <a:pt x="7219" y="121"/>
                  </a:cubicBezTo>
                  <a:lnTo>
                    <a:pt x="4981" y="3220"/>
                  </a:lnTo>
                  <a:lnTo>
                    <a:pt x="1079" y="3220"/>
                  </a:lnTo>
                  <a:cubicBezTo>
                    <a:pt x="482" y="3220"/>
                    <a:pt x="0" y="3702"/>
                    <a:pt x="0" y="4298"/>
                  </a:cubicBezTo>
                  <a:lnTo>
                    <a:pt x="0" y="21652"/>
                  </a:lnTo>
                  <a:cubicBezTo>
                    <a:pt x="0" y="22249"/>
                    <a:pt x="482" y="22742"/>
                    <a:pt x="1079" y="22742"/>
                  </a:cubicBezTo>
                  <a:lnTo>
                    <a:pt x="13830" y="22742"/>
                  </a:lnTo>
                  <a:cubicBezTo>
                    <a:pt x="14427" y="22742"/>
                    <a:pt x="14909" y="22249"/>
                    <a:pt x="14909" y="21652"/>
                  </a:cubicBezTo>
                  <a:lnTo>
                    <a:pt x="14909" y="4298"/>
                  </a:lnTo>
                  <a:cubicBezTo>
                    <a:pt x="14909" y="3708"/>
                    <a:pt x="14438" y="3219"/>
                    <a:pt x="13851" y="3219"/>
                  </a:cubicBezTo>
                  <a:cubicBezTo>
                    <a:pt x="13844" y="3219"/>
                    <a:pt x="13837" y="3219"/>
                    <a:pt x="13830" y="3220"/>
                  </a:cubicBezTo>
                  <a:lnTo>
                    <a:pt x="9916" y="3220"/>
                  </a:lnTo>
                  <a:lnTo>
                    <a:pt x="7678" y="121"/>
                  </a:lnTo>
                  <a:cubicBezTo>
                    <a:pt x="7621" y="40"/>
                    <a:pt x="7535" y="0"/>
                    <a:pt x="7449" y="0"/>
                  </a:cubicBezTo>
                  <a:close/>
                </a:path>
              </a:pathLst>
            </a:custGeom>
            <a:solidFill>
              <a:srgbClr val="000000">
                <a:alpha val="64480"/>
              </a:srgbClr>
            </a:solidFill>
            <a:ln w="1905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246;p35"/>
            <p:cNvSpPr/>
            <p:nvPr/>
          </p:nvSpPr>
          <p:spPr>
            <a:xfrm>
              <a:off x="4099725" y="2884336"/>
              <a:ext cx="868694" cy="1040037"/>
            </a:xfrm>
            <a:custGeom>
              <a:avLst/>
              <a:gdLst/>
              <a:ahLst/>
              <a:cxnLst/>
              <a:rect l="l" t="t" r="r" b="b"/>
              <a:pathLst>
                <a:path w="14910" h="22743" extrusionOk="0">
                  <a:moveTo>
                    <a:pt x="7449" y="0"/>
                  </a:moveTo>
                  <a:cubicBezTo>
                    <a:pt x="7363" y="0"/>
                    <a:pt x="7277" y="40"/>
                    <a:pt x="7219" y="121"/>
                  </a:cubicBezTo>
                  <a:lnTo>
                    <a:pt x="4981" y="3220"/>
                  </a:lnTo>
                  <a:lnTo>
                    <a:pt x="1079" y="3220"/>
                  </a:lnTo>
                  <a:cubicBezTo>
                    <a:pt x="482" y="3220"/>
                    <a:pt x="0" y="3702"/>
                    <a:pt x="0" y="4298"/>
                  </a:cubicBezTo>
                  <a:lnTo>
                    <a:pt x="0" y="21652"/>
                  </a:lnTo>
                  <a:cubicBezTo>
                    <a:pt x="0" y="22249"/>
                    <a:pt x="482" y="22742"/>
                    <a:pt x="1079" y="22742"/>
                  </a:cubicBezTo>
                  <a:lnTo>
                    <a:pt x="13830" y="22742"/>
                  </a:lnTo>
                  <a:cubicBezTo>
                    <a:pt x="14427" y="22742"/>
                    <a:pt x="14909" y="22249"/>
                    <a:pt x="14909" y="21652"/>
                  </a:cubicBezTo>
                  <a:lnTo>
                    <a:pt x="14909" y="4298"/>
                  </a:lnTo>
                  <a:cubicBezTo>
                    <a:pt x="14909" y="3708"/>
                    <a:pt x="14438" y="3219"/>
                    <a:pt x="13851" y="3219"/>
                  </a:cubicBezTo>
                  <a:cubicBezTo>
                    <a:pt x="13844" y="3219"/>
                    <a:pt x="13837" y="3219"/>
                    <a:pt x="13830" y="3220"/>
                  </a:cubicBezTo>
                  <a:lnTo>
                    <a:pt x="9916" y="3220"/>
                  </a:lnTo>
                  <a:lnTo>
                    <a:pt x="7678" y="121"/>
                  </a:lnTo>
                  <a:cubicBezTo>
                    <a:pt x="7621" y="40"/>
                    <a:pt x="7535" y="0"/>
                    <a:pt x="7449" y="0"/>
                  </a:cubicBezTo>
                  <a:close/>
                </a:path>
              </a:pathLst>
            </a:custGeom>
            <a:solidFill>
              <a:srgbClr val="000000">
                <a:alpha val="64480"/>
              </a:srgbClr>
            </a:solidFill>
            <a:ln w="1905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247;p35"/>
            <p:cNvSpPr/>
            <p:nvPr/>
          </p:nvSpPr>
          <p:spPr>
            <a:xfrm rot="10800000">
              <a:off x="1650131" y="1715238"/>
              <a:ext cx="868694" cy="1040037"/>
            </a:xfrm>
            <a:custGeom>
              <a:avLst/>
              <a:gdLst/>
              <a:ahLst/>
              <a:cxnLst/>
              <a:rect l="l" t="t" r="r" b="b"/>
              <a:pathLst>
                <a:path w="14910" h="22743" extrusionOk="0">
                  <a:moveTo>
                    <a:pt x="7449" y="0"/>
                  </a:moveTo>
                  <a:cubicBezTo>
                    <a:pt x="7363" y="0"/>
                    <a:pt x="7277" y="40"/>
                    <a:pt x="7219" y="121"/>
                  </a:cubicBezTo>
                  <a:lnTo>
                    <a:pt x="4981" y="3220"/>
                  </a:lnTo>
                  <a:lnTo>
                    <a:pt x="1079" y="3220"/>
                  </a:lnTo>
                  <a:cubicBezTo>
                    <a:pt x="482" y="3220"/>
                    <a:pt x="0" y="3702"/>
                    <a:pt x="0" y="4298"/>
                  </a:cubicBezTo>
                  <a:lnTo>
                    <a:pt x="0" y="21652"/>
                  </a:lnTo>
                  <a:cubicBezTo>
                    <a:pt x="0" y="22249"/>
                    <a:pt x="482" y="22742"/>
                    <a:pt x="1079" y="22742"/>
                  </a:cubicBezTo>
                  <a:lnTo>
                    <a:pt x="13830" y="22742"/>
                  </a:lnTo>
                  <a:cubicBezTo>
                    <a:pt x="14427" y="22742"/>
                    <a:pt x="14909" y="22249"/>
                    <a:pt x="14909" y="21652"/>
                  </a:cubicBezTo>
                  <a:lnTo>
                    <a:pt x="14909" y="4298"/>
                  </a:lnTo>
                  <a:cubicBezTo>
                    <a:pt x="14909" y="3708"/>
                    <a:pt x="14438" y="3219"/>
                    <a:pt x="13851" y="3219"/>
                  </a:cubicBezTo>
                  <a:cubicBezTo>
                    <a:pt x="13844" y="3219"/>
                    <a:pt x="13837" y="3219"/>
                    <a:pt x="13830" y="3220"/>
                  </a:cubicBezTo>
                  <a:lnTo>
                    <a:pt x="9916" y="3220"/>
                  </a:lnTo>
                  <a:lnTo>
                    <a:pt x="7678" y="121"/>
                  </a:lnTo>
                  <a:cubicBezTo>
                    <a:pt x="7621" y="40"/>
                    <a:pt x="7535" y="0"/>
                    <a:pt x="7449" y="0"/>
                  </a:cubicBezTo>
                  <a:close/>
                </a:path>
              </a:pathLst>
            </a:custGeom>
            <a:solidFill>
              <a:srgbClr val="000000">
                <a:alpha val="64480"/>
              </a:srgbClr>
            </a:solidFill>
            <a:ln w="1905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248" name="Google Shape;248;p35"/>
            <p:cNvCxnSpPr/>
            <p:nvPr/>
          </p:nvCxnSpPr>
          <p:spPr>
            <a:xfrm>
              <a:off x="2512800" y="2209050"/>
              <a:ext cx="1589100" cy="1312500"/>
            </a:xfrm>
            <a:prstGeom prst="bentConnector3">
              <a:avLst>
                <a:gd name="adj1" fmla="val 50000"/>
              </a:avLst>
            </a:prstGeom>
            <a:noFill/>
            <a:ln w="19050" cap="flat" cmpd="sng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9" name="Google Shape;249;p35"/>
            <p:cNvCxnSpPr/>
            <p:nvPr/>
          </p:nvCxnSpPr>
          <p:spPr>
            <a:xfrm>
              <a:off x="7405200" y="2209050"/>
              <a:ext cx="1796400" cy="1344600"/>
            </a:xfrm>
            <a:prstGeom prst="bentConnector3">
              <a:avLst>
                <a:gd name="adj1" fmla="val 50000"/>
              </a:avLst>
            </a:prstGeom>
            <a:noFill/>
            <a:ln w="19050" cap="flat" cmpd="sng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50" name="Google Shape;250;p35"/>
            <p:cNvCxnSpPr/>
            <p:nvPr/>
          </p:nvCxnSpPr>
          <p:spPr>
            <a:xfrm flipH="1">
              <a:off x="4959000" y="2209050"/>
              <a:ext cx="1589100" cy="1312500"/>
            </a:xfrm>
            <a:prstGeom prst="bentConnector3">
              <a:avLst>
                <a:gd name="adj1" fmla="val 50000"/>
              </a:avLst>
            </a:prstGeom>
            <a:noFill/>
            <a:ln w="19050" cap="flat" cmpd="sng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51" name="Google Shape;251;p35"/>
            <p:cNvCxnSpPr/>
            <p:nvPr/>
          </p:nvCxnSpPr>
          <p:spPr>
            <a:xfrm flipH="1">
              <a:off x="-57600" y="2209050"/>
              <a:ext cx="1702800" cy="1308900"/>
            </a:xfrm>
            <a:prstGeom prst="bentConnector3">
              <a:avLst>
                <a:gd name="adj1" fmla="val 50000"/>
              </a:avLst>
            </a:prstGeom>
            <a:noFill/>
            <a:ln w="19050" cap="flat" cmpd="sng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252" name="Google Shape;252;p35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/>
              <a:t>Основные принципы</a:t>
            </a:r>
            <a:endParaRPr dirty="0"/>
          </a:p>
        </p:txBody>
      </p:sp>
      <p:sp>
        <p:nvSpPr>
          <p:cNvPr id="253" name="Google Shape;253;p35"/>
          <p:cNvSpPr txBox="1">
            <a:spLocks noGrp="1"/>
          </p:cNvSpPr>
          <p:nvPr>
            <p:ph type="title" idx="2"/>
          </p:nvPr>
        </p:nvSpPr>
        <p:spPr>
          <a:xfrm>
            <a:off x="1365450" y="1783950"/>
            <a:ext cx="1427100" cy="73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01</a:t>
            </a:r>
            <a:endParaRPr sz="4800"/>
          </a:p>
        </p:txBody>
      </p:sp>
      <p:sp>
        <p:nvSpPr>
          <p:cNvPr id="254" name="Google Shape;254;p35"/>
          <p:cNvSpPr txBox="1">
            <a:spLocks noGrp="1"/>
          </p:cNvSpPr>
          <p:nvPr>
            <p:ph type="title" idx="3"/>
          </p:nvPr>
        </p:nvSpPr>
        <p:spPr>
          <a:xfrm>
            <a:off x="3811650" y="3140925"/>
            <a:ext cx="1427100" cy="73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02</a:t>
            </a:r>
            <a:endParaRPr sz="4800"/>
          </a:p>
        </p:txBody>
      </p:sp>
      <p:sp>
        <p:nvSpPr>
          <p:cNvPr id="255" name="Google Shape;255;p35"/>
          <p:cNvSpPr txBox="1">
            <a:spLocks noGrp="1"/>
          </p:cNvSpPr>
          <p:nvPr>
            <p:ph type="title" idx="4"/>
          </p:nvPr>
        </p:nvSpPr>
        <p:spPr>
          <a:xfrm>
            <a:off x="6257850" y="1783950"/>
            <a:ext cx="1427100" cy="73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03</a:t>
            </a:r>
            <a:endParaRPr sz="4800"/>
          </a:p>
        </p:txBody>
      </p:sp>
      <p:sp>
        <p:nvSpPr>
          <p:cNvPr id="256" name="Google Shape;256;p35"/>
          <p:cNvSpPr txBox="1">
            <a:spLocks noGrp="1"/>
          </p:cNvSpPr>
          <p:nvPr>
            <p:ph type="title" idx="5"/>
          </p:nvPr>
        </p:nvSpPr>
        <p:spPr>
          <a:xfrm>
            <a:off x="958200" y="2852504"/>
            <a:ext cx="22416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ru-RU" dirty="0"/>
              <a:t>Эклектичность</a:t>
            </a:r>
            <a:endParaRPr dirty="0"/>
          </a:p>
        </p:txBody>
      </p:sp>
      <p:sp>
        <p:nvSpPr>
          <p:cNvPr id="257" name="Google Shape;257;p35"/>
          <p:cNvSpPr txBox="1">
            <a:spLocks noGrp="1"/>
          </p:cNvSpPr>
          <p:nvPr>
            <p:ph type="subTitle" idx="1"/>
          </p:nvPr>
        </p:nvSpPr>
        <p:spPr>
          <a:xfrm>
            <a:off x="958200" y="3227078"/>
            <a:ext cx="22416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ru-RU" dirty="0" smtClean="0"/>
              <a:t>«Сочетание несочетаемого»</a:t>
            </a:r>
            <a:endParaRPr dirty="0"/>
          </a:p>
        </p:txBody>
      </p:sp>
      <p:sp>
        <p:nvSpPr>
          <p:cNvPr id="258" name="Google Shape;258;p35"/>
          <p:cNvSpPr txBox="1">
            <a:spLocks noGrp="1"/>
          </p:cNvSpPr>
          <p:nvPr>
            <p:ph type="title" idx="6"/>
          </p:nvPr>
        </p:nvSpPr>
        <p:spPr>
          <a:xfrm>
            <a:off x="3383157" y="1439003"/>
            <a:ext cx="2377636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ru-RU" dirty="0"/>
              <a:t>Плюрализм культурных языков</a:t>
            </a:r>
            <a:endParaRPr dirty="0"/>
          </a:p>
        </p:txBody>
      </p:sp>
      <p:sp>
        <p:nvSpPr>
          <p:cNvPr id="259" name="Google Shape;259;p35"/>
          <p:cNvSpPr txBox="1">
            <a:spLocks noGrp="1"/>
          </p:cNvSpPr>
          <p:nvPr>
            <p:ph type="subTitle" idx="7"/>
          </p:nvPr>
        </p:nvSpPr>
        <p:spPr>
          <a:xfrm>
            <a:off x="3441750" y="2332230"/>
            <a:ext cx="22416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dirty="0" smtClean="0"/>
              <a:t>«Демократичность»</a:t>
            </a:r>
            <a:endParaRPr dirty="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60" name="Google Shape;260;p35"/>
          <p:cNvSpPr txBox="1">
            <a:spLocks noGrp="1"/>
          </p:cNvSpPr>
          <p:nvPr>
            <p:ph type="title" idx="8"/>
          </p:nvPr>
        </p:nvSpPr>
        <p:spPr>
          <a:xfrm>
            <a:off x="5850600" y="2831802"/>
            <a:ext cx="22416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ru-RU" dirty="0" err="1" smtClean="0"/>
              <a:t>Интер</a:t>
            </a:r>
            <a:r>
              <a:rPr lang="ru-RU" dirty="0" smtClean="0"/>
              <a:t>-текстуальность</a:t>
            </a:r>
            <a:endParaRPr dirty="0"/>
          </a:p>
        </p:txBody>
      </p:sp>
      <p:sp>
        <p:nvSpPr>
          <p:cNvPr id="261" name="Google Shape;261;p35"/>
          <p:cNvSpPr txBox="1">
            <a:spLocks noGrp="1"/>
          </p:cNvSpPr>
          <p:nvPr>
            <p:ph type="subTitle" idx="9"/>
          </p:nvPr>
        </p:nvSpPr>
        <p:spPr>
          <a:xfrm>
            <a:off x="5825519" y="3447327"/>
            <a:ext cx="22416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dirty="0" smtClean="0"/>
              <a:t>«Множественные цитаты и отсылки»</a:t>
            </a:r>
            <a:endParaRPr dirty="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" name="Google Shape;266;p36"/>
          <p:cNvGrpSpPr/>
          <p:nvPr/>
        </p:nvGrpSpPr>
        <p:grpSpPr>
          <a:xfrm>
            <a:off x="-57600" y="1715238"/>
            <a:ext cx="9259200" cy="2209136"/>
            <a:chOff x="-57600" y="1715238"/>
            <a:chExt cx="9259200" cy="2209136"/>
          </a:xfrm>
        </p:grpSpPr>
        <p:sp>
          <p:nvSpPr>
            <p:cNvPr id="267" name="Google Shape;267;p36"/>
            <p:cNvSpPr/>
            <p:nvPr/>
          </p:nvSpPr>
          <p:spPr>
            <a:xfrm rot="10800000">
              <a:off x="6540450" y="1715238"/>
              <a:ext cx="868694" cy="1040037"/>
            </a:xfrm>
            <a:custGeom>
              <a:avLst/>
              <a:gdLst/>
              <a:ahLst/>
              <a:cxnLst/>
              <a:rect l="l" t="t" r="r" b="b"/>
              <a:pathLst>
                <a:path w="14910" h="22743" extrusionOk="0">
                  <a:moveTo>
                    <a:pt x="7449" y="0"/>
                  </a:moveTo>
                  <a:cubicBezTo>
                    <a:pt x="7363" y="0"/>
                    <a:pt x="7277" y="40"/>
                    <a:pt x="7219" y="121"/>
                  </a:cubicBezTo>
                  <a:lnTo>
                    <a:pt x="4981" y="3220"/>
                  </a:lnTo>
                  <a:lnTo>
                    <a:pt x="1079" y="3220"/>
                  </a:lnTo>
                  <a:cubicBezTo>
                    <a:pt x="482" y="3220"/>
                    <a:pt x="0" y="3702"/>
                    <a:pt x="0" y="4298"/>
                  </a:cubicBezTo>
                  <a:lnTo>
                    <a:pt x="0" y="21652"/>
                  </a:lnTo>
                  <a:cubicBezTo>
                    <a:pt x="0" y="22249"/>
                    <a:pt x="482" y="22742"/>
                    <a:pt x="1079" y="22742"/>
                  </a:cubicBezTo>
                  <a:lnTo>
                    <a:pt x="13830" y="22742"/>
                  </a:lnTo>
                  <a:cubicBezTo>
                    <a:pt x="14427" y="22742"/>
                    <a:pt x="14909" y="22249"/>
                    <a:pt x="14909" y="21652"/>
                  </a:cubicBezTo>
                  <a:lnTo>
                    <a:pt x="14909" y="4298"/>
                  </a:lnTo>
                  <a:cubicBezTo>
                    <a:pt x="14909" y="3708"/>
                    <a:pt x="14438" y="3219"/>
                    <a:pt x="13851" y="3219"/>
                  </a:cubicBezTo>
                  <a:cubicBezTo>
                    <a:pt x="13844" y="3219"/>
                    <a:pt x="13837" y="3219"/>
                    <a:pt x="13830" y="3220"/>
                  </a:cubicBezTo>
                  <a:lnTo>
                    <a:pt x="9916" y="3220"/>
                  </a:lnTo>
                  <a:lnTo>
                    <a:pt x="7678" y="121"/>
                  </a:lnTo>
                  <a:cubicBezTo>
                    <a:pt x="7621" y="40"/>
                    <a:pt x="7535" y="0"/>
                    <a:pt x="7449" y="0"/>
                  </a:cubicBezTo>
                  <a:close/>
                </a:path>
              </a:pathLst>
            </a:custGeom>
            <a:solidFill>
              <a:srgbClr val="000000">
                <a:alpha val="64480"/>
              </a:srgbClr>
            </a:solidFill>
            <a:ln w="1905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268;p36"/>
            <p:cNvSpPr/>
            <p:nvPr/>
          </p:nvSpPr>
          <p:spPr>
            <a:xfrm>
              <a:off x="4099725" y="2884336"/>
              <a:ext cx="868694" cy="1040037"/>
            </a:xfrm>
            <a:custGeom>
              <a:avLst/>
              <a:gdLst/>
              <a:ahLst/>
              <a:cxnLst/>
              <a:rect l="l" t="t" r="r" b="b"/>
              <a:pathLst>
                <a:path w="14910" h="22743" extrusionOk="0">
                  <a:moveTo>
                    <a:pt x="7449" y="0"/>
                  </a:moveTo>
                  <a:cubicBezTo>
                    <a:pt x="7363" y="0"/>
                    <a:pt x="7277" y="40"/>
                    <a:pt x="7219" y="121"/>
                  </a:cubicBezTo>
                  <a:lnTo>
                    <a:pt x="4981" y="3220"/>
                  </a:lnTo>
                  <a:lnTo>
                    <a:pt x="1079" y="3220"/>
                  </a:lnTo>
                  <a:cubicBezTo>
                    <a:pt x="482" y="3220"/>
                    <a:pt x="0" y="3702"/>
                    <a:pt x="0" y="4298"/>
                  </a:cubicBezTo>
                  <a:lnTo>
                    <a:pt x="0" y="21652"/>
                  </a:lnTo>
                  <a:cubicBezTo>
                    <a:pt x="0" y="22249"/>
                    <a:pt x="482" y="22742"/>
                    <a:pt x="1079" y="22742"/>
                  </a:cubicBezTo>
                  <a:lnTo>
                    <a:pt x="13830" y="22742"/>
                  </a:lnTo>
                  <a:cubicBezTo>
                    <a:pt x="14427" y="22742"/>
                    <a:pt x="14909" y="22249"/>
                    <a:pt x="14909" y="21652"/>
                  </a:cubicBezTo>
                  <a:lnTo>
                    <a:pt x="14909" y="4298"/>
                  </a:lnTo>
                  <a:cubicBezTo>
                    <a:pt x="14909" y="3708"/>
                    <a:pt x="14438" y="3219"/>
                    <a:pt x="13851" y="3219"/>
                  </a:cubicBezTo>
                  <a:cubicBezTo>
                    <a:pt x="13844" y="3219"/>
                    <a:pt x="13837" y="3219"/>
                    <a:pt x="13830" y="3220"/>
                  </a:cubicBezTo>
                  <a:lnTo>
                    <a:pt x="9916" y="3220"/>
                  </a:lnTo>
                  <a:lnTo>
                    <a:pt x="7678" y="121"/>
                  </a:lnTo>
                  <a:cubicBezTo>
                    <a:pt x="7621" y="40"/>
                    <a:pt x="7535" y="0"/>
                    <a:pt x="7449" y="0"/>
                  </a:cubicBezTo>
                  <a:close/>
                </a:path>
              </a:pathLst>
            </a:custGeom>
            <a:solidFill>
              <a:srgbClr val="000000">
                <a:alpha val="64480"/>
              </a:srgbClr>
            </a:solidFill>
            <a:ln w="1905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269;p36"/>
            <p:cNvSpPr/>
            <p:nvPr/>
          </p:nvSpPr>
          <p:spPr>
            <a:xfrm rot="10800000">
              <a:off x="1650131" y="1715238"/>
              <a:ext cx="868694" cy="1040037"/>
            </a:xfrm>
            <a:custGeom>
              <a:avLst/>
              <a:gdLst/>
              <a:ahLst/>
              <a:cxnLst/>
              <a:rect l="l" t="t" r="r" b="b"/>
              <a:pathLst>
                <a:path w="14910" h="22743" extrusionOk="0">
                  <a:moveTo>
                    <a:pt x="7449" y="0"/>
                  </a:moveTo>
                  <a:cubicBezTo>
                    <a:pt x="7363" y="0"/>
                    <a:pt x="7277" y="40"/>
                    <a:pt x="7219" y="121"/>
                  </a:cubicBezTo>
                  <a:lnTo>
                    <a:pt x="4981" y="3220"/>
                  </a:lnTo>
                  <a:lnTo>
                    <a:pt x="1079" y="3220"/>
                  </a:lnTo>
                  <a:cubicBezTo>
                    <a:pt x="482" y="3220"/>
                    <a:pt x="0" y="3702"/>
                    <a:pt x="0" y="4298"/>
                  </a:cubicBezTo>
                  <a:lnTo>
                    <a:pt x="0" y="21652"/>
                  </a:lnTo>
                  <a:cubicBezTo>
                    <a:pt x="0" y="22249"/>
                    <a:pt x="482" y="22742"/>
                    <a:pt x="1079" y="22742"/>
                  </a:cubicBezTo>
                  <a:lnTo>
                    <a:pt x="13830" y="22742"/>
                  </a:lnTo>
                  <a:cubicBezTo>
                    <a:pt x="14427" y="22742"/>
                    <a:pt x="14909" y="22249"/>
                    <a:pt x="14909" y="21652"/>
                  </a:cubicBezTo>
                  <a:lnTo>
                    <a:pt x="14909" y="4298"/>
                  </a:lnTo>
                  <a:cubicBezTo>
                    <a:pt x="14909" y="3708"/>
                    <a:pt x="14438" y="3219"/>
                    <a:pt x="13851" y="3219"/>
                  </a:cubicBezTo>
                  <a:cubicBezTo>
                    <a:pt x="13844" y="3219"/>
                    <a:pt x="13837" y="3219"/>
                    <a:pt x="13830" y="3220"/>
                  </a:cubicBezTo>
                  <a:lnTo>
                    <a:pt x="9916" y="3220"/>
                  </a:lnTo>
                  <a:lnTo>
                    <a:pt x="7678" y="121"/>
                  </a:lnTo>
                  <a:cubicBezTo>
                    <a:pt x="7621" y="40"/>
                    <a:pt x="7535" y="0"/>
                    <a:pt x="7449" y="0"/>
                  </a:cubicBezTo>
                  <a:close/>
                </a:path>
              </a:pathLst>
            </a:custGeom>
            <a:solidFill>
              <a:srgbClr val="000000">
                <a:alpha val="64480"/>
              </a:srgbClr>
            </a:solidFill>
            <a:ln w="1905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270" name="Google Shape;270;p36"/>
            <p:cNvCxnSpPr/>
            <p:nvPr/>
          </p:nvCxnSpPr>
          <p:spPr>
            <a:xfrm>
              <a:off x="2512800" y="2209050"/>
              <a:ext cx="1589100" cy="1312500"/>
            </a:xfrm>
            <a:prstGeom prst="bentConnector3">
              <a:avLst>
                <a:gd name="adj1" fmla="val 50000"/>
              </a:avLst>
            </a:prstGeom>
            <a:noFill/>
            <a:ln w="19050" cap="flat" cmpd="sng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71" name="Google Shape;271;p36"/>
            <p:cNvCxnSpPr/>
            <p:nvPr/>
          </p:nvCxnSpPr>
          <p:spPr>
            <a:xfrm>
              <a:off x="7405200" y="2209050"/>
              <a:ext cx="1796400" cy="1344600"/>
            </a:xfrm>
            <a:prstGeom prst="bentConnector3">
              <a:avLst>
                <a:gd name="adj1" fmla="val 50000"/>
              </a:avLst>
            </a:prstGeom>
            <a:noFill/>
            <a:ln w="19050" cap="flat" cmpd="sng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72" name="Google Shape;272;p36"/>
            <p:cNvCxnSpPr/>
            <p:nvPr/>
          </p:nvCxnSpPr>
          <p:spPr>
            <a:xfrm flipH="1">
              <a:off x="4959000" y="2209050"/>
              <a:ext cx="1589100" cy="1312500"/>
            </a:xfrm>
            <a:prstGeom prst="bentConnector3">
              <a:avLst>
                <a:gd name="adj1" fmla="val 50000"/>
              </a:avLst>
            </a:prstGeom>
            <a:noFill/>
            <a:ln w="19050" cap="flat" cmpd="sng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73" name="Google Shape;273;p36"/>
            <p:cNvCxnSpPr/>
            <p:nvPr/>
          </p:nvCxnSpPr>
          <p:spPr>
            <a:xfrm flipH="1">
              <a:off x="-57600" y="2209050"/>
              <a:ext cx="1702800" cy="1308900"/>
            </a:xfrm>
            <a:prstGeom prst="bentConnector3">
              <a:avLst>
                <a:gd name="adj1" fmla="val 50000"/>
              </a:avLst>
            </a:prstGeom>
            <a:noFill/>
            <a:ln w="19050" cap="flat" cmpd="sng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274" name="Google Shape;274;p36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ru-RU" dirty="0"/>
              <a:t>Основные принципы</a:t>
            </a:r>
            <a:endParaRPr dirty="0"/>
          </a:p>
        </p:txBody>
      </p:sp>
      <p:sp>
        <p:nvSpPr>
          <p:cNvPr id="275" name="Google Shape;275;p36"/>
          <p:cNvSpPr txBox="1">
            <a:spLocks noGrp="1"/>
          </p:cNvSpPr>
          <p:nvPr>
            <p:ph type="title" idx="2"/>
          </p:nvPr>
        </p:nvSpPr>
        <p:spPr>
          <a:xfrm>
            <a:off x="1365450" y="1783950"/>
            <a:ext cx="1427100" cy="73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04</a:t>
            </a:r>
            <a:endParaRPr/>
          </a:p>
        </p:txBody>
      </p:sp>
      <p:sp>
        <p:nvSpPr>
          <p:cNvPr id="276" name="Google Shape;276;p36"/>
          <p:cNvSpPr txBox="1">
            <a:spLocks noGrp="1"/>
          </p:cNvSpPr>
          <p:nvPr>
            <p:ph type="title" idx="3"/>
          </p:nvPr>
        </p:nvSpPr>
        <p:spPr>
          <a:xfrm>
            <a:off x="3811650" y="3140925"/>
            <a:ext cx="1427100" cy="73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05</a:t>
            </a:r>
            <a:endParaRPr/>
          </a:p>
        </p:txBody>
      </p:sp>
      <p:sp>
        <p:nvSpPr>
          <p:cNvPr id="277" name="Google Shape;277;p36"/>
          <p:cNvSpPr txBox="1">
            <a:spLocks noGrp="1"/>
          </p:cNvSpPr>
          <p:nvPr>
            <p:ph type="title" idx="4"/>
          </p:nvPr>
        </p:nvSpPr>
        <p:spPr>
          <a:xfrm>
            <a:off x="6257850" y="1783950"/>
            <a:ext cx="1427100" cy="73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/>
              <a:t>06</a:t>
            </a:r>
            <a:endParaRPr dirty="0"/>
          </a:p>
        </p:txBody>
      </p:sp>
      <p:sp>
        <p:nvSpPr>
          <p:cNvPr id="278" name="Google Shape;278;p36"/>
          <p:cNvSpPr txBox="1">
            <a:spLocks noGrp="1"/>
          </p:cNvSpPr>
          <p:nvPr>
            <p:ph type="title" idx="5"/>
          </p:nvPr>
        </p:nvSpPr>
        <p:spPr>
          <a:xfrm>
            <a:off x="958200" y="2861382"/>
            <a:ext cx="22416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ru-RU" dirty="0" err="1" smtClean="0"/>
              <a:t>Деканонизация</a:t>
            </a:r>
            <a:r>
              <a:rPr lang="ru-RU" dirty="0" smtClean="0"/>
              <a:t> </a:t>
            </a:r>
            <a:r>
              <a:rPr lang="ru-RU" dirty="0"/>
              <a:t>искусства</a:t>
            </a:r>
            <a:endParaRPr dirty="0"/>
          </a:p>
        </p:txBody>
      </p:sp>
      <p:sp>
        <p:nvSpPr>
          <p:cNvPr id="279" name="Google Shape;279;p36"/>
          <p:cNvSpPr txBox="1">
            <a:spLocks noGrp="1"/>
          </p:cNvSpPr>
          <p:nvPr>
            <p:ph type="subTitle" idx="1"/>
          </p:nvPr>
        </p:nvSpPr>
        <p:spPr>
          <a:xfrm>
            <a:off x="920625" y="3553650"/>
            <a:ext cx="22416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ru-RU" dirty="0" smtClean="0"/>
              <a:t>«Эстетика безобразного»</a:t>
            </a:r>
            <a:endParaRPr dirty="0"/>
          </a:p>
        </p:txBody>
      </p:sp>
      <p:sp>
        <p:nvSpPr>
          <p:cNvPr id="280" name="Google Shape;280;p36"/>
          <p:cNvSpPr txBox="1">
            <a:spLocks noGrp="1"/>
          </p:cNvSpPr>
          <p:nvPr>
            <p:ph type="title" idx="6"/>
          </p:nvPr>
        </p:nvSpPr>
        <p:spPr>
          <a:xfrm>
            <a:off x="5825519" y="2759891"/>
            <a:ext cx="22416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ru-RU" dirty="0" err="1"/>
              <a:t>Шоутизация</a:t>
            </a:r>
            <a:r>
              <a:rPr lang="ru-RU" dirty="0"/>
              <a:t> культуры</a:t>
            </a:r>
            <a:endParaRPr dirty="0"/>
          </a:p>
        </p:txBody>
      </p:sp>
      <p:sp>
        <p:nvSpPr>
          <p:cNvPr id="281" name="Google Shape;281;p36"/>
          <p:cNvSpPr txBox="1">
            <a:spLocks noGrp="1"/>
          </p:cNvSpPr>
          <p:nvPr>
            <p:ph type="subTitle" idx="7"/>
          </p:nvPr>
        </p:nvSpPr>
        <p:spPr>
          <a:xfrm>
            <a:off x="3413272" y="2235256"/>
            <a:ext cx="22416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ru-RU" dirty="0" smtClean="0"/>
              <a:t>«</a:t>
            </a:r>
            <a:r>
              <a:rPr lang="ru-RU" dirty="0"/>
              <a:t>Нет веры в прогресс и </a:t>
            </a:r>
            <a:r>
              <a:rPr lang="ru-RU" dirty="0" smtClean="0"/>
              <a:t>гуманность»</a:t>
            </a:r>
            <a:endParaRPr dirty="0"/>
          </a:p>
        </p:txBody>
      </p:sp>
      <p:sp>
        <p:nvSpPr>
          <p:cNvPr id="282" name="Google Shape;282;p36"/>
          <p:cNvSpPr txBox="1">
            <a:spLocks noGrp="1"/>
          </p:cNvSpPr>
          <p:nvPr>
            <p:ph type="title" idx="8"/>
          </p:nvPr>
        </p:nvSpPr>
        <p:spPr>
          <a:xfrm>
            <a:off x="3307350" y="1630800"/>
            <a:ext cx="2461493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ru-RU" dirty="0"/>
              <a:t>Антропологический пессимизм</a:t>
            </a:r>
            <a:endParaRPr dirty="0"/>
          </a:p>
        </p:txBody>
      </p:sp>
      <p:sp>
        <p:nvSpPr>
          <p:cNvPr id="283" name="Google Shape;283;p36"/>
          <p:cNvSpPr txBox="1">
            <a:spLocks noGrp="1"/>
          </p:cNvSpPr>
          <p:nvPr>
            <p:ph type="subTitle" idx="9"/>
          </p:nvPr>
        </p:nvSpPr>
        <p:spPr>
          <a:xfrm>
            <a:off x="5868344" y="3440239"/>
            <a:ext cx="22416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ru-RU" dirty="0" smtClean="0"/>
              <a:t>«Искусство – развлечение, важна зрелищность»</a:t>
            </a:r>
            <a:endParaRPr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9" name="Google Shape;649;p48"/>
          <p:cNvSpPr/>
          <p:nvPr/>
        </p:nvSpPr>
        <p:spPr>
          <a:xfrm rot="-5400000">
            <a:off x="3672627" y="2956984"/>
            <a:ext cx="1280135" cy="1881301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solidFill>
            <a:srgbClr val="000000">
              <a:alpha val="64480"/>
            </a:srgbClr>
          </a:solidFill>
          <a:ln w="19050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0" name="Google Shape;650;p48"/>
          <p:cNvSpPr/>
          <p:nvPr/>
        </p:nvSpPr>
        <p:spPr>
          <a:xfrm rot="-5400000">
            <a:off x="3672626" y="1372027"/>
            <a:ext cx="1280135" cy="1881301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solidFill>
            <a:srgbClr val="000000">
              <a:alpha val="64480"/>
            </a:srgbClr>
          </a:solidFill>
          <a:ln w="19050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1" name="Google Shape;651;p48"/>
          <p:cNvSpPr/>
          <p:nvPr/>
        </p:nvSpPr>
        <p:spPr>
          <a:xfrm rot="5400000">
            <a:off x="5852600" y="1372002"/>
            <a:ext cx="1280135" cy="1881301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solidFill>
            <a:srgbClr val="000000">
              <a:alpha val="64480"/>
            </a:srgbClr>
          </a:solidFill>
          <a:ln w="19050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2" name="Google Shape;652;p48"/>
          <p:cNvSpPr/>
          <p:nvPr/>
        </p:nvSpPr>
        <p:spPr>
          <a:xfrm rot="5400000">
            <a:off x="5852598" y="2956959"/>
            <a:ext cx="1280135" cy="1881301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solidFill>
            <a:srgbClr val="000000">
              <a:alpha val="64480"/>
            </a:srgbClr>
          </a:solidFill>
          <a:ln w="19050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3" name="Google Shape;653;p48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/>
              <a:t>Особенности постмодернизма</a:t>
            </a:r>
            <a:endParaRPr dirty="0"/>
          </a:p>
        </p:txBody>
      </p:sp>
      <p:sp>
        <p:nvSpPr>
          <p:cNvPr id="655" name="Google Shape;655;p48"/>
          <p:cNvSpPr txBox="1">
            <a:spLocks noGrp="1"/>
          </p:cNvSpPr>
          <p:nvPr>
            <p:ph type="subTitle" idx="1"/>
          </p:nvPr>
        </p:nvSpPr>
        <p:spPr>
          <a:xfrm>
            <a:off x="3642218" y="2038279"/>
            <a:ext cx="16050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dirty="0" smtClean="0">
                <a:solidFill>
                  <a:schemeClr val="accent3"/>
                </a:solidFill>
              </a:rPr>
              <a:t>Осмысление мира как текста</a:t>
            </a:r>
            <a:endParaRPr dirty="0">
              <a:solidFill>
                <a:schemeClr val="accent3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chemeClr val="accent3"/>
              </a:solidFill>
            </a:endParaRPr>
          </a:p>
        </p:txBody>
      </p:sp>
      <p:sp>
        <p:nvSpPr>
          <p:cNvPr id="657" name="Google Shape;657;p48"/>
          <p:cNvSpPr txBox="1">
            <a:spLocks noGrp="1"/>
          </p:cNvSpPr>
          <p:nvPr>
            <p:ph type="subTitle" idx="4"/>
          </p:nvPr>
        </p:nvSpPr>
        <p:spPr>
          <a:xfrm>
            <a:off x="5552018" y="2038279"/>
            <a:ext cx="16050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dirty="0" smtClean="0"/>
              <a:t>Разорванность жизни</a:t>
            </a:r>
            <a:endParaRPr dirty="0"/>
          </a:p>
        </p:txBody>
      </p:sp>
      <p:sp>
        <p:nvSpPr>
          <p:cNvPr id="659" name="Google Shape;659;p48"/>
          <p:cNvSpPr txBox="1">
            <a:spLocks noGrp="1"/>
          </p:cNvSpPr>
          <p:nvPr>
            <p:ph type="subTitle" idx="6"/>
          </p:nvPr>
        </p:nvSpPr>
        <p:spPr>
          <a:xfrm>
            <a:off x="3573990" y="3714759"/>
            <a:ext cx="1741455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dirty="0" smtClean="0"/>
              <a:t>Пессимистический взгляд на жизнь</a:t>
            </a:r>
            <a:endParaRPr dirty="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661" name="Google Shape;661;p48"/>
          <p:cNvSpPr txBox="1">
            <a:spLocks noGrp="1"/>
          </p:cNvSpPr>
          <p:nvPr>
            <p:ph type="subTitle" idx="8"/>
          </p:nvPr>
        </p:nvSpPr>
        <p:spPr>
          <a:xfrm>
            <a:off x="5552018" y="3623263"/>
            <a:ext cx="16050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/>
              <a:t>Парадоксальный сюжет</a:t>
            </a:r>
            <a:endParaRPr dirty="0"/>
          </a:p>
        </p:txBody>
      </p:sp>
      <p:sp>
        <p:nvSpPr>
          <p:cNvPr id="662" name="Google Shape;662;p48"/>
          <p:cNvSpPr txBox="1">
            <a:spLocks noGrp="1"/>
          </p:cNvSpPr>
          <p:nvPr>
            <p:ph type="title" idx="3"/>
          </p:nvPr>
        </p:nvSpPr>
        <p:spPr>
          <a:xfrm>
            <a:off x="1986505" y="1946938"/>
            <a:ext cx="1427100" cy="73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>
                <a:solidFill>
                  <a:schemeClr val="accent1"/>
                </a:solidFill>
              </a:rPr>
              <a:t>01</a:t>
            </a:r>
            <a:endParaRPr sz="4800">
              <a:solidFill>
                <a:schemeClr val="accent1"/>
              </a:solidFill>
            </a:endParaRPr>
          </a:p>
        </p:txBody>
      </p:sp>
      <p:sp>
        <p:nvSpPr>
          <p:cNvPr id="663" name="Google Shape;663;p48"/>
          <p:cNvSpPr txBox="1">
            <a:spLocks noGrp="1"/>
          </p:cNvSpPr>
          <p:nvPr>
            <p:ph type="title" idx="3"/>
          </p:nvPr>
        </p:nvSpPr>
        <p:spPr>
          <a:xfrm>
            <a:off x="1986505" y="3531925"/>
            <a:ext cx="1427100" cy="73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>
                <a:solidFill>
                  <a:schemeClr val="accent1"/>
                </a:solidFill>
              </a:rPr>
              <a:t>02</a:t>
            </a:r>
            <a:endParaRPr sz="4800">
              <a:solidFill>
                <a:schemeClr val="accent1"/>
              </a:solidFill>
            </a:endParaRPr>
          </a:p>
        </p:txBody>
      </p:sp>
      <p:sp>
        <p:nvSpPr>
          <p:cNvPr id="664" name="Google Shape;664;p48"/>
          <p:cNvSpPr txBox="1">
            <a:spLocks noGrp="1"/>
          </p:cNvSpPr>
          <p:nvPr>
            <p:ph type="title" idx="3"/>
          </p:nvPr>
        </p:nvSpPr>
        <p:spPr>
          <a:xfrm>
            <a:off x="7385605" y="1946925"/>
            <a:ext cx="1427100" cy="73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>
                <a:solidFill>
                  <a:schemeClr val="accent1"/>
                </a:solidFill>
              </a:rPr>
              <a:t>03</a:t>
            </a:r>
            <a:endParaRPr sz="4800">
              <a:solidFill>
                <a:schemeClr val="accent1"/>
              </a:solidFill>
            </a:endParaRPr>
          </a:p>
        </p:txBody>
      </p:sp>
      <p:sp>
        <p:nvSpPr>
          <p:cNvPr id="665" name="Google Shape;665;p48"/>
          <p:cNvSpPr txBox="1">
            <a:spLocks noGrp="1"/>
          </p:cNvSpPr>
          <p:nvPr>
            <p:ph type="title" idx="3"/>
          </p:nvPr>
        </p:nvSpPr>
        <p:spPr>
          <a:xfrm>
            <a:off x="7385605" y="3531925"/>
            <a:ext cx="1427100" cy="73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>
                <a:solidFill>
                  <a:schemeClr val="accent1"/>
                </a:solidFill>
              </a:rPr>
              <a:t>04</a:t>
            </a:r>
            <a:endParaRPr sz="4800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9" name="Google Shape;649;p48"/>
          <p:cNvSpPr/>
          <p:nvPr/>
        </p:nvSpPr>
        <p:spPr>
          <a:xfrm rot="-5400000">
            <a:off x="3672627" y="2956984"/>
            <a:ext cx="1280135" cy="1881301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solidFill>
            <a:srgbClr val="000000">
              <a:alpha val="64480"/>
            </a:srgbClr>
          </a:solidFill>
          <a:ln w="19050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0" name="Google Shape;650;p48"/>
          <p:cNvSpPr/>
          <p:nvPr/>
        </p:nvSpPr>
        <p:spPr>
          <a:xfrm rot="-5400000">
            <a:off x="3672626" y="1372027"/>
            <a:ext cx="1280135" cy="1881301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solidFill>
            <a:srgbClr val="000000">
              <a:alpha val="64480"/>
            </a:srgbClr>
          </a:solidFill>
          <a:ln w="19050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1" name="Google Shape;651;p48"/>
          <p:cNvSpPr/>
          <p:nvPr/>
        </p:nvSpPr>
        <p:spPr>
          <a:xfrm rot="5400000">
            <a:off x="5852600" y="1372002"/>
            <a:ext cx="1280135" cy="1881301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solidFill>
            <a:srgbClr val="000000">
              <a:alpha val="64480"/>
            </a:srgbClr>
          </a:solidFill>
          <a:ln w="19050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2" name="Google Shape;652;p48"/>
          <p:cNvSpPr/>
          <p:nvPr/>
        </p:nvSpPr>
        <p:spPr>
          <a:xfrm rot="5400000">
            <a:off x="5852598" y="2956959"/>
            <a:ext cx="1280135" cy="1881301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solidFill>
            <a:srgbClr val="000000">
              <a:alpha val="64480"/>
            </a:srgbClr>
          </a:solidFill>
          <a:ln w="19050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3" name="Google Shape;653;p48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/>
              <a:t>Особенности постмодернизма</a:t>
            </a:r>
            <a:endParaRPr dirty="0"/>
          </a:p>
        </p:txBody>
      </p:sp>
      <p:sp>
        <p:nvSpPr>
          <p:cNvPr id="655" name="Google Shape;655;p48"/>
          <p:cNvSpPr txBox="1">
            <a:spLocks noGrp="1"/>
          </p:cNvSpPr>
          <p:nvPr>
            <p:ph type="subTitle" idx="1"/>
          </p:nvPr>
        </p:nvSpPr>
        <p:spPr>
          <a:xfrm>
            <a:off x="3657337" y="2093456"/>
            <a:ext cx="16050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dirty="0" smtClean="0"/>
              <a:t>Хаос</a:t>
            </a:r>
            <a:endParaRPr dirty="0">
              <a:solidFill>
                <a:schemeClr val="accent3"/>
              </a:solidFill>
            </a:endParaRPr>
          </a:p>
        </p:txBody>
      </p:sp>
      <p:sp>
        <p:nvSpPr>
          <p:cNvPr id="657" name="Google Shape;657;p48"/>
          <p:cNvSpPr txBox="1">
            <a:spLocks noGrp="1"/>
          </p:cNvSpPr>
          <p:nvPr>
            <p:ph type="subTitle" idx="4"/>
          </p:nvPr>
        </p:nvSpPr>
        <p:spPr>
          <a:xfrm>
            <a:off x="5558144" y="1946925"/>
            <a:ext cx="16050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dirty="0" smtClean="0"/>
              <a:t>Употребление ненормативной лексики</a:t>
            </a:r>
            <a:endParaRPr dirty="0"/>
          </a:p>
        </p:txBody>
      </p:sp>
      <p:sp>
        <p:nvSpPr>
          <p:cNvPr id="659" name="Google Shape;659;p48"/>
          <p:cNvSpPr txBox="1">
            <a:spLocks noGrp="1"/>
          </p:cNvSpPr>
          <p:nvPr>
            <p:ph type="subTitle" idx="6"/>
          </p:nvPr>
        </p:nvSpPr>
        <p:spPr>
          <a:xfrm>
            <a:off x="3589110" y="3440413"/>
            <a:ext cx="1741455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dirty="0" smtClean="0"/>
              <a:t>Фрагментарность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dirty="0" smtClean="0"/>
              <a:t>(расчленение, коллаж текста)</a:t>
            </a:r>
            <a:endParaRPr dirty="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661" name="Google Shape;661;p48"/>
          <p:cNvSpPr txBox="1">
            <a:spLocks noGrp="1"/>
          </p:cNvSpPr>
          <p:nvPr>
            <p:ph type="subTitle" idx="8"/>
          </p:nvPr>
        </p:nvSpPr>
        <p:spPr>
          <a:xfrm>
            <a:off x="5552018" y="3623263"/>
            <a:ext cx="16050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/>
              <a:t>Безличность</a:t>
            </a:r>
            <a:endParaRPr dirty="0"/>
          </a:p>
        </p:txBody>
      </p:sp>
      <p:sp>
        <p:nvSpPr>
          <p:cNvPr id="662" name="Google Shape;662;p48"/>
          <p:cNvSpPr txBox="1">
            <a:spLocks noGrp="1"/>
          </p:cNvSpPr>
          <p:nvPr>
            <p:ph type="title" idx="3"/>
          </p:nvPr>
        </p:nvSpPr>
        <p:spPr>
          <a:xfrm>
            <a:off x="1986505" y="1946938"/>
            <a:ext cx="1427100" cy="73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 dirty="0" smtClean="0">
                <a:solidFill>
                  <a:schemeClr val="accent1"/>
                </a:solidFill>
              </a:rPr>
              <a:t>0</a:t>
            </a:r>
            <a:r>
              <a:rPr lang="ru-RU" sz="4800" dirty="0" smtClean="0">
                <a:solidFill>
                  <a:schemeClr val="accent1"/>
                </a:solidFill>
              </a:rPr>
              <a:t>5</a:t>
            </a:r>
            <a:endParaRPr sz="4800" dirty="0">
              <a:solidFill>
                <a:schemeClr val="accent1"/>
              </a:solidFill>
            </a:endParaRPr>
          </a:p>
        </p:txBody>
      </p:sp>
      <p:sp>
        <p:nvSpPr>
          <p:cNvPr id="663" name="Google Shape;663;p48"/>
          <p:cNvSpPr txBox="1">
            <a:spLocks noGrp="1"/>
          </p:cNvSpPr>
          <p:nvPr>
            <p:ph type="title" idx="3"/>
          </p:nvPr>
        </p:nvSpPr>
        <p:spPr>
          <a:xfrm>
            <a:off x="1986505" y="3531925"/>
            <a:ext cx="1427100" cy="73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 dirty="0" smtClean="0">
                <a:solidFill>
                  <a:schemeClr val="accent1"/>
                </a:solidFill>
              </a:rPr>
              <a:t>0</a:t>
            </a:r>
            <a:r>
              <a:rPr lang="ru-RU" sz="4800" dirty="0" smtClean="0">
                <a:solidFill>
                  <a:schemeClr val="accent1"/>
                </a:solidFill>
              </a:rPr>
              <a:t>6</a:t>
            </a:r>
            <a:endParaRPr sz="4800" dirty="0">
              <a:solidFill>
                <a:schemeClr val="accent1"/>
              </a:solidFill>
            </a:endParaRPr>
          </a:p>
        </p:txBody>
      </p:sp>
      <p:sp>
        <p:nvSpPr>
          <p:cNvPr id="664" name="Google Shape;664;p48"/>
          <p:cNvSpPr txBox="1">
            <a:spLocks noGrp="1"/>
          </p:cNvSpPr>
          <p:nvPr>
            <p:ph type="title" idx="3"/>
          </p:nvPr>
        </p:nvSpPr>
        <p:spPr>
          <a:xfrm>
            <a:off x="7385605" y="1946925"/>
            <a:ext cx="1427100" cy="73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 dirty="0" smtClean="0">
                <a:solidFill>
                  <a:schemeClr val="accent1"/>
                </a:solidFill>
              </a:rPr>
              <a:t>0</a:t>
            </a:r>
            <a:r>
              <a:rPr lang="ru-RU" sz="4800" dirty="0" smtClean="0">
                <a:solidFill>
                  <a:schemeClr val="accent1"/>
                </a:solidFill>
              </a:rPr>
              <a:t>7</a:t>
            </a:r>
            <a:endParaRPr sz="4800" dirty="0">
              <a:solidFill>
                <a:schemeClr val="accent1"/>
              </a:solidFill>
            </a:endParaRPr>
          </a:p>
        </p:txBody>
      </p:sp>
      <p:sp>
        <p:nvSpPr>
          <p:cNvPr id="665" name="Google Shape;665;p48"/>
          <p:cNvSpPr txBox="1">
            <a:spLocks noGrp="1"/>
          </p:cNvSpPr>
          <p:nvPr>
            <p:ph type="title" idx="3"/>
          </p:nvPr>
        </p:nvSpPr>
        <p:spPr>
          <a:xfrm>
            <a:off x="7385605" y="3531925"/>
            <a:ext cx="1427100" cy="73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 dirty="0" smtClean="0">
                <a:solidFill>
                  <a:schemeClr val="accent1"/>
                </a:solidFill>
              </a:rPr>
              <a:t>0</a:t>
            </a:r>
            <a:r>
              <a:rPr lang="ru-RU" sz="4800" dirty="0" smtClean="0">
                <a:solidFill>
                  <a:schemeClr val="accent1"/>
                </a:solidFill>
              </a:rPr>
              <a:t>8</a:t>
            </a:r>
            <a:endParaRPr sz="48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2728960"/>
      </p:ext>
    </p:extLst>
  </p:cSld>
  <p:clrMapOvr>
    <a:masterClrMapping/>
  </p:clrMapOvr>
</p:sld>
</file>

<file path=ppt/theme/theme1.xml><?xml version="1.0" encoding="utf-8"?>
<a:theme xmlns:a="http://schemas.openxmlformats.org/drawingml/2006/main" name="Abstract Tech Company by Slidesgo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00CBD3"/>
      </a:accent1>
      <a:accent2>
        <a:srgbClr val="5B5B5B"/>
      </a:accent2>
      <a:accent3>
        <a:srgbClr val="FFFFFF"/>
      </a:accent3>
      <a:accent4>
        <a:srgbClr val="EA0156"/>
      </a:accent4>
      <a:accent5>
        <a:srgbClr val="00CBD3"/>
      </a:accent5>
      <a:accent6>
        <a:srgbClr val="EA0156"/>
      </a:accent6>
      <a:hlink>
        <a:srgbClr val="FFFFF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491</Words>
  <Application>Microsoft Office PowerPoint</Application>
  <PresentationFormat>Экран (16:9)</PresentationFormat>
  <Paragraphs>85</Paragraphs>
  <Slides>12</Slides>
  <Notes>12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9" baseType="lpstr">
      <vt:lpstr>Arial</vt:lpstr>
      <vt:lpstr>Lato</vt:lpstr>
      <vt:lpstr>Lato Light</vt:lpstr>
      <vt:lpstr>Livvic</vt:lpstr>
      <vt:lpstr>Roboto</vt:lpstr>
      <vt:lpstr>Roboto Condensed Light</vt:lpstr>
      <vt:lpstr>Abstract Tech Company by Slidesgo</vt:lpstr>
      <vt:lpstr>Русский Постмодернизм</vt:lpstr>
      <vt:lpstr>Появление постмодернизма</vt:lpstr>
      <vt:lpstr>Проблемы</vt:lpstr>
      <vt:lpstr>Идея</vt:lpstr>
      <vt:lpstr>Читая, человек анализирует себя и свое отношение к прочитанному, а не автора и его отношение к этому *.</vt:lpstr>
      <vt:lpstr>Основные принципы</vt:lpstr>
      <vt:lpstr>Основные принципы</vt:lpstr>
      <vt:lpstr>Особенности постмодернизма</vt:lpstr>
      <vt:lpstr>Особенности постмодернизма</vt:lpstr>
      <vt:lpstr>01</vt:lpstr>
      <vt:lpstr>Некоторые течения и направления</vt:lpstr>
      <vt:lpstr>Яркие примеры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Русский Постмодернизм</dc:title>
  <dc:creator>Пользователь</dc:creator>
  <cp:lastModifiedBy>Пользователь Windows</cp:lastModifiedBy>
  <cp:revision>14</cp:revision>
  <dcterms:modified xsi:type="dcterms:W3CDTF">2022-05-15T21:51:49Z</dcterms:modified>
</cp:coreProperties>
</file>