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121C"/>
    <a:srgbClr val="0D8697"/>
    <a:srgbClr val="C6247A"/>
    <a:srgbClr val="C52378"/>
    <a:srgbClr val="98124D"/>
    <a:srgbClr val="853E5B"/>
    <a:srgbClr val="F94900"/>
    <a:srgbClr val="613125"/>
    <a:srgbClr val="AC187B"/>
    <a:srgbClr val="542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1" d="100"/>
          <a:sy n="71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34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79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564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124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937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8925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325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1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253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016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17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61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14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75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0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341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389A218-1BD9-44B7-AD25-60C2204205A7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299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4955" y="508199"/>
            <a:ext cx="731287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казенное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общеобразовательное учреждение</a:t>
            </a:r>
            <a:b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Пенская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общеобразовательная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школа" </a:t>
            </a:r>
            <a:br>
              <a:rPr lang="ru-RU" sz="1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Беловского района Курской области</a:t>
            </a:r>
            <a:endParaRPr lang="ru-RU" sz="3200" b="1" dirty="0" smtClean="0">
              <a:ln w="0">
                <a:noFill/>
              </a:ln>
              <a:solidFill>
                <a:schemeClr val="accent4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0">
                <a:noFill/>
              </a:ln>
              <a:solidFill>
                <a:srgbClr val="A2121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0">
                  <a:noFill/>
                </a:ln>
                <a:solidFill>
                  <a:srgbClr val="A2121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Презентация к внеурочному мероприятию на тему:</a:t>
            </a:r>
          </a:p>
          <a:p>
            <a:pPr algn="ctr"/>
            <a:r>
              <a:rPr lang="ru-RU" sz="4000" b="1" dirty="0" smtClean="0">
                <a:ln w="0">
                  <a:noFill/>
                </a:ln>
                <a:solidFill>
                  <a:srgbClr val="A2121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«Вспомним всех поименно…»</a:t>
            </a:r>
          </a:p>
          <a:p>
            <a:pPr algn="ctr"/>
            <a:endParaRPr lang="ru-RU" sz="2800" b="1" dirty="0">
              <a:ln w="0">
                <a:noFill/>
              </a:ln>
              <a:solidFill>
                <a:srgbClr val="A2121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r"/>
            <a:r>
              <a:rPr lang="ru-RU" sz="2800" b="1" dirty="0">
                <a:ln w="0">
                  <a:noFill/>
                </a:ln>
                <a:solidFill>
                  <a:srgbClr val="A2121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0">
                  <a:noFill/>
                </a:ln>
                <a:solidFill>
                  <a:srgbClr val="A2121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dirty="0" smtClean="0"/>
              <a:t>Автор:</a:t>
            </a:r>
            <a:endParaRPr lang="ru-RU" dirty="0"/>
          </a:p>
          <a:p>
            <a:pPr algn="r"/>
            <a:r>
              <a:rPr lang="ru-RU" dirty="0" smtClean="0"/>
              <a:t>                                                                       Попова Ю.С- руководитель школьного музея, </a:t>
            </a:r>
          </a:p>
          <a:p>
            <a:pPr algn="r"/>
            <a:r>
              <a:rPr lang="ru-RU" dirty="0" err="1" smtClean="0"/>
              <a:t>Праведникова</a:t>
            </a:r>
            <a:r>
              <a:rPr lang="ru-RU" dirty="0" smtClean="0"/>
              <a:t>. Е.Л</a:t>
            </a:r>
            <a:endParaRPr lang="ru-RU" dirty="0"/>
          </a:p>
          <a:p>
            <a:pPr algn="r"/>
            <a:r>
              <a:rPr lang="ru-RU" dirty="0" smtClean="0"/>
              <a:t>                                                         учитель истории</a:t>
            </a:r>
            <a:endParaRPr lang="ru-RU" sz="2800" b="1" dirty="0" smtClean="0">
              <a:ln w="0">
                <a:noFill/>
              </a:ln>
              <a:solidFill>
                <a:srgbClr val="A2121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619502"/>
            <a:ext cx="6798734" cy="53694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Стоволосова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Мария Дмитриевна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Pc life\Desktop\e0YBY-3BiL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20" y="1532964"/>
            <a:ext cx="3774491" cy="410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1318" y="2810435"/>
            <a:ext cx="36844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рождения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1922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Младшая медсестра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13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078" y="1238065"/>
            <a:ext cx="6798734" cy="5100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Новиков Пётр Васильевич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2035" y="2490135"/>
            <a:ext cx="3793565" cy="344499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Год рождения : 1914</a:t>
            </a:r>
          </a:p>
          <a:p>
            <a:pPr marL="0" indent="0">
              <a:buNone/>
            </a:pPr>
            <a:r>
              <a:rPr lang="ru-RU" dirty="0" smtClean="0"/>
              <a:t>Воинское звание : рядовой.</a:t>
            </a:r>
          </a:p>
          <a:p>
            <a:pPr marL="0" indent="0">
              <a:buNone/>
            </a:pPr>
            <a:r>
              <a:rPr lang="ru-RU" b="1" dirty="0"/>
              <a:t>Наименование награды:</a:t>
            </a:r>
            <a:r>
              <a:rPr lang="ru-RU" dirty="0"/>
              <a:t> Орден Отечественной войны I степени</a:t>
            </a:r>
          </a:p>
        </p:txBody>
      </p:sp>
      <p:pic>
        <p:nvPicPr>
          <p:cNvPr id="2050" name="Picture 2" descr="C:\Users\Pc life\Desktop\Orden_Otechestvennoj_vojny_1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66" y="2391336"/>
            <a:ext cx="3107315" cy="336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63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207" y="592607"/>
            <a:ext cx="6798734" cy="167994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Мемориал в честь воинов-земляков, погибших в годы Великой Отечественной войны 1941-1945 гг.</a:t>
            </a:r>
            <a:b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Пены, Беловского района Курской области</a:t>
            </a:r>
            <a:r>
              <a:rPr lang="ru-RU" sz="31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68381bbb118eacc1878d0bc71b4fa3d6_f103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8" y="2003612"/>
            <a:ext cx="8108577" cy="474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04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c life\Desktop\Slajd4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9" y="349624"/>
            <a:ext cx="8431306" cy="621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22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2" y="510988"/>
            <a:ext cx="8081683" cy="5768787"/>
          </a:xfrm>
        </p:spPr>
      </p:pic>
    </p:spTree>
    <p:extLst>
      <p:ext uri="{BB962C8B-B14F-4D97-AF65-F5344CB8AC3E}">
        <p14:creationId xmlns:p14="http://schemas.microsoft.com/office/powerpoint/2010/main" val="72050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 life\Desktop\728884685ea84878e71f4076ffe2801c10181f3613c03f35907ab852b6599c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71" y="1680882"/>
            <a:ext cx="7933764" cy="500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89878" y="681335"/>
            <a:ext cx="6364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Брестская крепость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76866" y="915338"/>
            <a:ext cx="6798734" cy="689328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c life\Desktop\slide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35" y="255493"/>
            <a:ext cx="8579224" cy="636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17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c life\Desktop\2image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35" y="255494"/>
            <a:ext cx="8525436" cy="648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8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c life\Desktop\7919e0f5371f2c313212c7593078ff52f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47" y="201706"/>
            <a:ext cx="8606118" cy="645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88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9305" y="1169893"/>
            <a:ext cx="3993777" cy="2084294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Долгие 4 года шёл капитан Белоусов к Великой Победе. Два ордена красной Звезды, орден Красного знамени украсили его грудь.                                     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30654" y="364007"/>
            <a:ext cx="6798734" cy="657969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Белоусов Дмитрий Иванович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Pc life\Desktop\Белоус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83850" y="1169893"/>
            <a:ext cx="2971802" cy="3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c life\Desktop\Medal_Za_pobedu_nad_Germanie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282" y="4505044"/>
            <a:ext cx="1734670" cy="182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c life\Desktop\Orden_Krasnogo_Znameni_1st.pngБелоусо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9560" y="3990414"/>
            <a:ext cx="2184938" cy="249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Pc life\Downloads\00000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69" y="3986771"/>
            <a:ext cx="3463284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Pc life\Desktop\Orden_Krasnoj_Zvezdy.pngБелоусов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463" y="2494427"/>
            <a:ext cx="1667436" cy="166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1127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101" y="525373"/>
            <a:ext cx="6798734" cy="617628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Стоволосов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Павел Трофимович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Ветераны\img7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72870"/>
            <a:ext cx="2976972" cy="483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c life\Downloads\00000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456" y="1249763"/>
            <a:ext cx="5254845" cy="235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c life\Desktop\Medal_Za_Otvagu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12" y="3705879"/>
            <a:ext cx="1477089" cy="219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Pc life\Desktop\Orden_Slavy_3s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846" y="3751729"/>
            <a:ext cx="1734671" cy="215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Pc life\Desktop\Medal_Za_pobedu_nad_Germaniej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19" y="3603812"/>
            <a:ext cx="1537993" cy="26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37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501" y="942232"/>
            <a:ext cx="5775263" cy="1074828"/>
          </a:xfrm>
        </p:spPr>
        <p:txBody>
          <a:bodyPr/>
          <a:lstStyle/>
          <a:p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Логачёв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Иван Ильич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164" y="1810193"/>
            <a:ext cx="3576917" cy="170777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Участвовал в боях под Москвой в составе 8-й стрелковой дивизии.</a:t>
            </a:r>
            <a:endParaRPr lang="ru-RU" dirty="0"/>
          </a:p>
        </p:txBody>
      </p:sp>
      <p:pic>
        <p:nvPicPr>
          <p:cNvPr id="7170" name="Picture 2" descr="C:\Users\Pc life\Desktop\00000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175" y="3095955"/>
            <a:ext cx="4964919" cy="304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c life\Desktop\Orden_Krasnoj_Zvezd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3" y="4074459"/>
            <a:ext cx="3214595" cy="247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c life\Desktop\Orden_Otechestvennoj_vojny_2s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82" y="779929"/>
            <a:ext cx="2662518" cy="231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8965" y="2308892"/>
            <a:ext cx="3173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Старший сержант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81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EFEFE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898</TotalTime>
  <Words>90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Белоусов Дмитрий Иванович</vt:lpstr>
      <vt:lpstr>Стоволосов Павел Трофимович</vt:lpstr>
      <vt:lpstr>Логачёв Иван Ильич</vt:lpstr>
      <vt:lpstr>Стоволосова Мария Дмитриевна </vt:lpstr>
      <vt:lpstr>Новиков Пётр Васильевич</vt:lpstr>
      <vt:lpstr>Мемориал в честь воинов-земляков, погибших в годы Великой Отечественной войны 1941-1945 гг. с. Пены, Беловского района Курской области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Pc life</cp:lastModifiedBy>
  <cp:revision>120</cp:revision>
  <dcterms:created xsi:type="dcterms:W3CDTF">2013-11-19T05:52:05Z</dcterms:created>
  <dcterms:modified xsi:type="dcterms:W3CDTF">2022-10-28T09:09:19Z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1257451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