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7" r:id="rId8"/>
    <p:sldId id="265" r:id="rId9"/>
    <p:sldId id="270" r:id="rId10"/>
    <p:sldId id="275" r:id="rId11"/>
    <p:sldId id="277" r:id="rId12"/>
    <p:sldId id="263" r:id="rId13"/>
    <p:sldId id="264" r:id="rId14"/>
    <p:sldId id="276" r:id="rId15"/>
    <p:sldId id="271" r:id="rId16"/>
    <p:sldId id="278" r:id="rId17"/>
    <p:sldId id="269" r:id="rId18"/>
    <p:sldId id="266" r:id="rId19"/>
    <p:sldId id="257" r:id="rId20"/>
    <p:sldId id="268" r:id="rId21"/>
    <p:sldId id="272" r:id="rId22"/>
    <p:sldId id="273" r:id="rId23"/>
    <p:sldId id="274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53" y="7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49391-162B-4790-A4D7-4321B201539B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B56BA-1953-4238-BEED-57A6AA960802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9049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49391-162B-4790-A4D7-4321B201539B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B56BA-1953-4238-BEED-57A6AA960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6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49391-162B-4790-A4D7-4321B201539B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B56BA-1953-4238-BEED-57A6AA960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623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49391-162B-4790-A4D7-4321B201539B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B56BA-1953-4238-BEED-57A6AA960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296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49391-162B-4790-A4D7-4321B201539B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B56BA-1953-4238-BEED-57A6AA960802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456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49391-162B-4790-A4D7-4321B201539B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B56BA-1953-4238-BEED-57A6AA960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158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49391-162B-4790-A4D7-4321B201539B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B56BA-1953-4238-BEED-57A6AA960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303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49391-162B-4790-A4D7-4321B201539B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B56BA-1953-4238-BEED-57A6AA960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789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49391-162B-4790-A4D7-4321B201539B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B56BA-1953-4238-BEED-57A6AA960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792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1D49391-162B-4790-A4D7-4321B201539B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83B56BA-1953-4238-BEED-57A6AA960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563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49391-162B-4790-A4D7-4321B201539B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B56BA-1953-4238-BEED-57A6AA960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13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1D49391-162B-4790-A4D7-4321B201539B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83B56BA-1953-4238-BEED-57A6AA960802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6342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Подготовка к ВПР по окружающему миру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Отработка заданий 1-3 (5 вариантов)</a:t>
            </a:r>
          </a:p>
          <a:p>
            <a:r>
              <a:rPr lang="ru-RU" dirty="0" smtClean="0"/>
              <a:t>Подготовила: Молчанова В.О.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528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54" y="286603"/>
            <a:ext cx="10848452" cy="6106518"/>
          </a:xfrm>
        </p:spPr>
      </p:pic>
    </p:spTree>
    <p:extLst>
      <p:ext uri="{BB962C8B-B14F-4D97-AF65-F5344CB8AC3E}">
        <p14:creationId xmlns:p14="http://schemas.microsoft.com/office/powerpoint/2010/main" val="2335995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8" y="0"/>
            <a:ext cx="12423327" cy="6192252"/>
          </a:xfrm>
        </p:spPr>
      </p:pic>
    </p:spTree>
    <p:extLst>
      <p:ext uri="{BB962C8B-B14F-4D97-AF65-F5344CB8AC3E}">
        <p14:creationId xmlns:p14="http://schemas.microsoft.com/office/powerpoint/2010/main" val="1267636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0" y="662474"/>
            <a:ext cx="11724783" cy="4833257"/>
          </a:xfrm>
        </p:spPr>
      </p:pic>
    </p:spTree>
    <p:extLst>
      <p:ext uri="{BB962C8B-B14F-4D97-AF65-F5344CB8AC3E}">
        <p14:creationId xmlns:p14="http://schemas.microsoft.com/office/powerpoint/2010/main" val="219965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306" y="0"/>
            <a:ext cx="6158204" cy="7174609"/>
          </a:xfrm>
        </p:spPr>
      </p:pic>
    </p:spTree>
    <p:extLst>
      <p:ext uri="{BB962C8B-B14F-4D97-AF65-F5344CB8AC3E}">
        <p14:creationId xmlns:p14="http://schemas.microsoft.com/office/powerpoint/2010/main" val="334716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47" y="0"/>
            <a:ext cx="10742758" cy="6479759"/>
          </a:xfrm>
        </p:spPr>
      </p:pic>
    </p:spTree>
    <p:extLst>
      <p:ext uri="{BB962C8B-B14F-4D97-AF65-F5344CB8AC3E}">
        <p14:creationId xmlns:p14="http://schemas.microsoft.com/office/powerpoint/2010/main" val="2168921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1981"/>
            <a:ext cx="12112924" cy="4490461"/>
          </a:xfrm>
        </p:spPr>
      </p:pic>
    </p:spTree>
    <p:extLst>
      <p:ext uri="{BB962C8B-B14F-4D97-AF65-F5344CB8AC3E}">
        <p14:creationId xmlns:p14="http://schemas.microsoft.com/office/powerpoint/2010/main" val="12650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76" y="0"/>
            <a:ext cx="11216555" cy="6163896"/>
          </a:xfrm>
        </p:spPr>
      </p:pic>
    </p:spTree>
    <p:extLst>
      <p:ext uri="{BB962C8B-B14F-4D97-AF65-F5344CB8AC3E}">
        <p14:creationId xmlns:p14="http://schemas.microsoft.com/office/powerpoint/2010/main" val="35272566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540" y="456009"/>
            <a:ext cx="12007072" cy="5217003"/>
          </a:xfrm>
        </p:spPr>
      </p:pic>
    </p:spTree>
    <p:extLst>
      <p:ext uri="{BB962C8B-B14F-4D97-AF65-F5344CB8AC3E}">
        <p14:creationId xmlns:p14="http://schemas.microsoft.com/office/powerpoint/2010/main" val="261422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816" y="0"/>
            <a:ext cx="7371184" cy="6754009"/>
          </a:xfrm>
        </p:spPr>
      </p:pic>
    </p:spTree>
    <p:extLst>
      <p:ext uri="{BB962C8B-B14F-4D97-AF65-F5344CB8AC3E}">
        <p14:creationId xmlns:p14="http://schemas.microsoft.com/office/powerpoint/2010/main" val="110490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963" y="544286"/>
            <a:ext cx="9349274" cy="5645409"/>
          </a:xfrm>
        </p:spPr>
      </p:pic>
    </p:spTree>
    <p:extLst>
      <p:ext uri="{BB962C8B-B14F-4D97-AF65-F5344CB8AC3E}">
        <p14:creationId xmlns:p14="http://schemas.microsoft.com/office/powerpoint/2010/main" val="9686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093" y="91324"/>
            <a:ext cx="8186678" cy="6602160"/>
          </a:xfrm>
        </p:spPr>
      </p:pic>
    </p:spTree>
    <p:extLst>
      <p:ext uri="{BB962C8B-B14F-4D97-AF65-F5344CB8AC3E}">
        <p14:creationId xmlns:p14="http://schemas.microsoft.com/office/powerpoint/2010/main" val="194839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3" y="615820"/>
            <a:ext cx="12164223" cy="4581331"/>
          </a:xfrm>
        </p:spPr>
      </p:pic>
    </p:spTree>
    <p:extLst>
      <p:ext uri="{BB962C8B-B14F-4D97-AF65-F5344CB8AC3E}">
        <p14:creationId xmlns:p14="http://schemas.microsoft.com/office/powerpoint/2010/main" val="39004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968" y="-188996"/>
            <a:ext cx="7867747" cy="7223459"/>
          </a:xfrm>
        </p:spPr>
      </p:pic>
    </p:spTree>
    <p:extLst>
      <p:ext uri="{BB962C8B-B14F-4D97-AF65-F5344CB8AC3E}">
        <p14:creationId xmlns:p14="http://schemas.microsoft.com/office/powerpoint/2010/main" val="124938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862" y="-89939"/>
            <a:ext cx="7136830" cy="558238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680" y="4010526"/>
            <a:ext cx="6972948" cy="272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9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76" y="-146534"/>
            <a:ext cx="12048460" cy="7191716"/>
          </a:xfrm>
        </p:spPr>
      </p:pic>
    </p:spTree>
    <p:extLst>
      <p:ext uri="{BB962C8B-B14F-4D97-AF65-F5344CB8AC3E}">
        <p14:creationId xmlns:p14="http://schemas.microsoft.com/office/powerpoint/2010/main" val="365181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404" y="0"/>
            <a:ext cx="7893698" cy="6801804"/>
          </a:xfrm>
        </p:spPr>
      </p:pic>
    </p:spTree>
    <p:extLst>
      <p:ext uri="{BB962C8B-B14F-4D97-AF65-F5344CB8AC3E}">
        <p14:creationId xmlns:p14="http://schemas.microsoft.com/office/powerpoint/2010/main" val="359538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566" y="211958"/>
            <a:ext cx="8909802" cy="6223259"/>
          </a:xfrm>
        </p:spPr>
      </p:pic>
    </p:spTree>
    <p:extLst>
      <p:ext uri="{BB962C8B-B14F-4D97-AF65-F5344CB8AC3E}">
        <p14:creationId xmlns:p14="http://schemas.microsoft.com/office/powerpoint/2010/main" val="239386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838" y="74773"/>
            <a:ext cx="5467163" cy="6577954"/>
          </a:xfrm>
        </p:spPr>
      </p:pic>
    </p:spTree>
    <p:extLst>
      <p:ext uri="{BB962C8B-B14F-4D97-AF65-F5344CB8AC3E}">
        <p14:creationId xmlns:p14="http://schemas.microsoft.com/office/powerpoint/2010/main" val="199266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135" y="0"/>
            <a:ext cx="5337110" cy="6775357"/>
          </a:xfrm>
        </p:spPr>
      </p:pic>
    </p:spTree>
    <p:extLst>
      <p:ext uri="{BB962C8B-B14F-4D97-AF65-F5344CB8AC3E}">
        <p14:creationId xmlns:p14="http://schemas.microsoft.com/office/powerpoint/2010/main" val="300946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965" y="1184988"/>
            <a:ext cx="12097503" cy="4823926"/>
          </a:xfrm>
        </p:spPr>
      </p:pic>
    </p:spTree>
    <p:extLst>
      <p:ext uri="{BB962C8B-B14F-4D97-AF65-F5344CB8AC3E}">
        <p14:creationId xmlns:p14="http://schemas.microsoft.com/office/powerpoint/2010/main" val="54613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5152"/>
            <a:ext cx="11979886" cy="5010456"/>
          </a:xfrm>
        </p:spPr>
      </p:pic>
    </p:spTree>
    <p:extLst>
      <p:ext uri="{BB962C8B-B14F-4D97-AF65-F5344CB8AC3E}">
        <p14:creationId xmlns:p14="http://schemas.microsoft.com/office/powerpoint/2010/main" val="238061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726" y="-164800"/>
            <a:ext cx="7262352" cy="7413409"/>
          </a:xfrm>
        </p:spPr>
      </p:pic>
    </p:spTree>
    <p:extLst>
      <p:ext uri="{BB962C8B-B14F-4D97-AF65-F5344CB8AC3E}">
        <p14:creationId xmlns:p14="http://schemas.microsoft.com/office/powerpoint/2010/main" val="14938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35</TotalTime>
  <Words>18</Words>
  <Application>Microsoft Office PowerPoint</Application>
  <PresentationFormat>Широкоэкранный</PresentationFormat>
  <Paragraphs>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Calibri</vt:lpstr>
      <vt:lpstr>Calibri Light</vt:lpstr>
      <vt:lpstr>Ретро</vt:lpstr>
      <vt:lpstr>Подготовка к ВПР по окружающему миру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ВПР по окружающему миру </dc:title>
  <dc:creator>Владислава Водотыка</dc:creator>
  <cp:lastModifiedBy>Владислава Водотыка</cp:lastModifiedBy>
  <cp:revision>6</cp:revision>
  <dcterms:created xsi:type="dcterms:W3CDTF">2022-10-12T18:27:01Z</dcterms:created>
  <dcterms:modified xsi:type="dcterms:W3CDTF">2022-10-12T19:02:30Z</dcterms:modified>
</cp:coreProperties>
</file>