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32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5" r:id="rId3"/>
    <p:sldId id="260" r:id="rId4"/>
    <p:sldId id="261" r:id="rId5"/>
    <p:sldId id="280" r:id="rId6"/>
    <p:sldId id="281" r:id="rId7"/>
    <p:sldId id="259" r:id="rId8"/>
    <p:sldId id="283" r:id="rId9"/>
    <p:sldId id="282" r:id="rId10"/>
    <p:sldId id="271" r:id="rId11"/>
    <p:sldId id="285" r:id="rId12"/>
    <p:sldId id="286" r:id="rId13"/>
    <p:sldId id="284" r:id="rId14"/>
    <p:sldId id="274" r:id="rId15"/>
    <p:sldId id="290" r:id="rId16"/>
    <p:sldId id="288" r:id="rId17"/>
    <p:sldId id="289" r:id="rId18"/>
    <p:sldId id="287" r:id="rId19"/>
    <p:sldId id="275" r:id="rId20"/>
    <p:sldId id="277" r:id="rId21"/>
    <p:sldId id="278" r:id="rId22"/>
    <p:sldId id="292" r:id="rId23"/>
    <p:sldId id="291" r:id="rId24"/>
    <p:sldId id="294" r:id="rId25"/>
    <p:sldId id="295" r:id="rId26"/>
    <p:sldId id="257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1C5"/>
    <a:srgbClr val="4747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10" autoAdjust="0"/>
    <p:restoredTop sz="94660"/>
  </p:normalViewPr>
  <p:slideViewPr>
    <p:cSldViewPr>
      <p:cViewPr>
        <p:scale>
          <a:sx n="90" d="100"/>
          <a:sy n="90" d="100"/>
        </p:scale>
        <p:origin x="-164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714D2-98CD-436F-8D54-4FC11968C356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C7A96-E368-4420-A37C-28BCDD27F1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18A6D-8E1B-468F-B293-CE6869CCE4A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4BECB-BC16-422A-A5A9-3C8E1D2F5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4BECB-BC16-422A-A5A9-3C8E1D2F5BB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1DDA9C-4A3B-4CE6-9CD6-041FEF1A6B27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D4C3C8-FC88-48E8-9B80-9073934321A8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E4082F-B6C6-4236-99CA-E6417846376D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F73CFD-A066-4F30-968C-442054679117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973D8-9D39-4479-87C3-863AA2806756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9A038A-1E7E-46A7-B6A3-38B8756578C2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30EDCE-C269-420F-A620-476267D53AEF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FF6D4E-8575-40E7-9F38-B4E7DDB25AF5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0433BD-3C40-4B4A-8A85-B29C5153F3DA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9F5424-B979-4339-B050-AAE964FD9FA3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1AE1CC-0798-4F39-BDF2-ECE7EEE17206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8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D1E21AC-BF1D-4633-928E-5E1E9E8DFE40}" type="datetime1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D93AD5E-ADC0-4BF1-B943-479B28B1E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54;&#1050;&#1059;&#1052;&#1045;&#1053;&#1058;&#1067;%20&#1064;&#1050;&#1054;&#1051;&#1040;\&#1052;&#1054;\&#1059;&#1095;&#1080;&#1090;&#1077;&#1083;&#1100;%20&#1075;&#1086;&#1076;&#1072;\&#1059;&#1088;&#1086;&#1082;%20&#1047;&#1086;&#1083;&#1086;&#1090;&#1086;&#1077;%20&#1082;&#1086;&#1083;&#1100;&#1094;&#1086;\&#1056;&#1086;&#1089;&#1090;&#1086;&#1074;%20&#1082;&#1086;&#1083;&#1086;&#1082;&#1086;&#1083;&#1100;&#1085;&#1099;&#1081;%20&#1079;&#1074;&#1086;&#1085;.wma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54;&#1050;&#1059;&#1052;&#1045;&#1053;&#1058;&#1067;%20&#1064;&#1050;&#1054;&#1051;&#1040;\&#1052;&#1054;\&#1059;&#1095;&#1080;&#1090;&#1077;&#1083;&#1100;%20&#1075;&#1086;&#1076;&#1072;\&#1059;&#1088;&#1086;&#1082;%20&#1047;&#1086;&#1083;&#1086;&#1090;&#1086;&#1077;%20&#1082;&#1086;&#1083;&#1100;&#1094;&#1086;\&#1056;&#1086;&#1089;&#1090;&#1086;&#1074;%20&#1082;&#1086;&#1083;&#1086;&#1082;&#1086;&#1083;&#1100;&#1085;&#1099;&#1081;%20&#1079;&#1074;&#1086;&#1085;.wma" TargetMode="Externa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54;&#1050;&#1059;&#1052;&#1045;&#1053;&#1058;&#1067;%20&#1064;&#1050;&#1054;&#1051;&#1040;\&#1052;&#1054;\&#1059;&#1095;&#1080;&#1090;&#1077;&#1083;&#1100;%20&#1075;&#1086;&#1076;&#1072;\&#1059;&#1088;&#1086;&#1082;%20&#1047;&#1086;&#1083;&#1086;&#1090;&#1086;&#1077;%20&#1082;&#1086;&#1083;&#1100;&#1094;&#1086;\&#1056;&#1086;&#1089;&#1090;&#1086;&#1074;%20&#1082;&#1086;&#1083;&#1086;&#1082;&#1086;&#1083;&#1100;&#1085;&#1099;&#1081;%20&#1079;&#1074;&#1086;&#1085;.wma" TargetMode="Externa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143009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Окружающий мир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357298"/>
            <a:ext cx="8143932" cy="1500198"/>
          </a:xfrm>
        </p:spPr>
        <p:txBody>
          <a:bodyPr/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«Золотое кольцо России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5143512"/>
            <a:ext cx="5155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b="1" dirty="0" smtClean="0"/>
          </a:p>
          <a:p>
            <a:pPr algn="ctr"/>
            <a:r>
              <a:rPr lang="ru-RU" sz="1600" b="1" dirty="0" smtClean="0"/>
              <a:t>                                                       </a:t>
            </a:r>
            <a:endParaRPr lang="ru-RU" sz="1600" b="1" dirty="0"/>
          </a:p>
        </p:txBody>
      </p:sp>
      <p:pic>
        <p:nvPicPr>
          <p:cNvPr id="15362" name="Picture 2" descr="http://www.aras-print.ru/upload/iblock/fae/fae3994cc8228360ef871c2c7e88ed9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454666">
            <a:off x="1640902" y="2843975"/>
            <a:ext cx="6143668" cy="3624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98" name="Picture 2" descr="https://cloud.prezentacii.org/18/11/104396/images/screen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89"/>
            <a:ext cx="8643998" cy="64829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0694" y="3857628"/>
            <a:ext cx="321471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Выполнила :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Лимарева М.Н.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10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9220" name="AutoShape 4" descr="https://d2j6dbq0eux0bg.cloudfront.net/images/257331/15968311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s://i.pinimg.com/originals/07/49/d7/0749d70e845128d75f0d590885c8aed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557216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5286388"/>
            <a:ext cx="8715436" cy="1286828"/>
          </a:xfrm>
          <a:prstGeom prst="ribbon2">
            <a:avLst>
              <a:gd name="adj1" fmla="val 33333"/>
              <a:gd name="adj2" fmla="val 5000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  <a:p>
            <a:pPr algn="ctr"/>
            <a:r>
              <a:rPr lang="ru-RU" sz="3200" b="1" dirty="0" smtClean="0">
                <a:ln>
                  <a:solidFill>
                    <a:srgbClr val="3131C5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Ростовская финифть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11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33800" name="AutoShape 8" descr="https://fortuna-travel.ru/upload/medialibrary/115/115944875a6c7ef2b7eb5a799e845b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https://www.baikalia.com/storage/app/uploads/public/61a/866/f13/61a866f13e96614608649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28596" y="6086654"/>
            <a:ext cx="8286808" cy="844808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Углич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12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33800" name="AutoShape 8" descr="https://fortuna-travel.ru/upload/medialibrary/115/115944875a6c7ef2b7eb5a799e845b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6" name="Picture 2" descr="https://avatars.mds.yandex.net/get-altay/247136/2a0000015b1788804ed9930265992c0370d4/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2441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5857892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Часы из Углича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 l="9525" r="8191" b="7692"/>
          <a:stretch>
            <a:fillRect/>
          </a:stretch>
        </p:blipFill>
        <p:spPr bwMode="auto">
          <a:xfrm>
            <a:off x="357158" y="285728"/>
            <a:ext cx="8429684" cy="625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13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6086654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ЯРОСЛАВЛЬ</a:t>
            </a:r>
          </a:p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ЦЕРКОВЬ ИЛЬИ ПРОРОКА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14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6286520"/>
            <a:ext cx="8286808" cy="550962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КОСТРОМА</a:t>
            </a:r>
          </a:p>
        </p:txBody>
      </p:sp>
      <p:pic>
        <p:nvPicPr>
          <p:cNvPr id="10" name="Рисунок 9" descr="https://www.rgo.ru/sites/default/files/node/47473/2021-07-08-06-23-31-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15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://rus.rus-kostroma.ru/news/2018/10/24/03_z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0722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6286520"/>
            <a:ext cx="8286808" cy="550962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КОСТРОМА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16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6286520"/>
            <a:ext cx="8286808" cy="697885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Плёс</a:t>
            </a:r>
          </a:p>
        </p:txBody>
      </p:sp>
      <p:pic>
        <p:nvPicPr>
          <p:cNvPr id="39940" name="Picture 4" descr="https://tourweek.ru/storage/web/source/uploads/ckeditor/%D0%9F%D0%BB%D0%B5%D1%8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7971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17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38914" name="Picture 2" descr="https://ds05.infourok.ru/uploads/ex/0269/00065780-d5558c88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86874" cy="6590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18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6143644"/>
            <a:ext cx="8286808" cy="550962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Иваново</a:t>
            </a:r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2361554" y="428604"/>
            <a:ext cx="1638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7892" name="Picture 4" descr="https://thetrip.ru/media/vvedenskij-zhenskij-monastyr_wKZHpc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792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19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" name="AutoShape 2" descr="https://img1.arrivo.ru/c4ca/aa/13982/0/!%D0%A1%D1%83%D0%B7%D0%B4%D0%B0%D0%BB%D1%8C_%D0%BF%D0%B0%D0%BD%D0%BE%D1%80%D0%B0%D0%BC%D0%B0_Armen_Aivaz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img1.arrivo.ru/c4ca/aa/13982/0/!%D0%A1%D1%83%D0%B7%D0%B4%D0%B0%D0%BB%D1%8C_%D0%BF%D0%B0%D0%BD%D0%BE%D1%80%D0%B0%D0%BC%D0%B0_Armen_Aivaz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dukchess.ru/wp-content/uploads/2021/12/%D0%A1%D1%83%D0%B7%D0%B4%D0%B0%D0%BB%D1%8C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6" name="AutoShape 8" descr="https://dukchess.ru/wp-content/uploads/2021/12/%D0%A1%D1%83%D0%B7%D0%B4%D0%B0%D0%BB%D1%8C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8" name="AutoShape 10" descr="https://img1.arrivo.ru/c4ca/aa/13982/0/!%D0%A1%D1%83%D0%B7%D0%B4%D0%B0%D0%BB%D1%8C_%D0%BF%D0%B0%D0%BD%D0%BE%D1%80%D0%B0%D0%BC%D0%B0_Armen_Aivaz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https://avatars.mds.yandex.net/get-zen_doc/4481244/pub_606078f2973e17400ab251a8_60608168188a9f7359c25430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871852" cy="592935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1472" y="5756077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СУЗДАЛЬ – город -музей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  <a:p>
            <a:pPr algn="ctr"/>
            <a:endParaRPr lang="ru-RU" b="1" dirty="0" smtClean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 r="12689" b="1190"/>
          <a:stretch>
            <a:fillRect/>
          </a:stretch>
        </p:blipFill>
        <p:spPr bwMode="auto">
          <a:xfrm>
            <a:off x="357158" y="285728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28596" y="5929330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МОСКВА </a:t>
            </a:r>
          </a:p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СОБОР ВАСИЛИЯ БЛАЖЕННОГО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</a:t>
            </a:fld>
            <a:endParaRPr lang="ru-RU" sz="1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  </a:t>
            </a:r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20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s://sun9-53.userapi.com/cWCbJucR3Y3-dLVVzaB1KTyFvPHkjY2loWSG4A/1aCDv-FBF1Q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50109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6160115"/>
            <a:ext cx="8286808" cy="697885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ВЛАДИМИР</a:t>
            </a:r>
          </a:p>
          <a:p>
            <a:pPr algn="ctr"/>
            <a:endParaRPr lang="ru-RU" sz="1200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21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http://top5-top10.ru/wp-content/uploads/2018/05/%D0%97%D0%BE%D0%BB%D0%BE%D1%82%D1%8B%D0%B5-%D0%B2%D0%BE%D1%80%D0%BE%D1%82%D0%B0-%D0%B2%D0%BE-%D0%92%D0%BB%D0%B0%D0%B4%D0%B8%D0%BC%D0%B8%D1%80%D0%B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704953" cy="64294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58" y="6000768"/>
            <a:ext cx="8286808" cy="918270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Золотые ворота</a:t>
            </a:r>
          </a:p>
          <a:p>
            <a:pPr algn="ctr"/>
            <a:endParaRPr lang="ru-RU" sz="1200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22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792807"/>
            <a:ext cx="8286808" cy="1065193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ВЛАДИМИР</a:t>
            </a:r>
          </a:p>
          <a:p>
            <a:pPr algn="ctr"/>
            <a:r>
              <a:rPr lang="ru-RU" sz="20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УСПЕНСКИЙ СОБОР</a:t>
            </a:r>
          </a:p>
          <a:p>
            <a:pPr algn="ctr"/>
            <a:endParaRPr lang="ru-RU" sz="1200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23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1986" name="AutoShape 2" descr="https://tripguide.ru/img/137/TripGuide.ru_139699_w12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2" name="Picture 8" descr="https://fs00.infourok.ru/images/doc/123/144372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32150"/>
            <a:ext cx="8429684" cy="6322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24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1986" name="AutoShape 2" descr="https://tripguide.ru/img/137/TripGuide.ru_139699_w12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2" name="Picture 8" descr="https://fs00.infourok.ru/images/doc/123/144372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32150"/>
            <a:ext cx="8429684" cy="6322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 r="12689" b="1190"/>
          <a:stretch>
            <a:fillRect/>
          </a:stretch>
        </p:blipFill>
        <p:spPr bwMode="auto">
          <a:xfrm>
            <a:off x="357158" y="285728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28596" y="6417231"/>
            <a:ext cx="8286808" cy="440769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МОСКВА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25</a:t>
            </a:fld>
            <a:endParaRPr lang="ru-RU" sz="1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357166"/>
            <a:ext cx="8286808" cy="611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26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71538" y="5786454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857620" y="2714620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14678" y="3786190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4500570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72198" y="1357298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1714488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214942" y="4929198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357818" y="4357694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357166"/>
            <a:ext cx="296414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/>
              <a:t>Так почему же кольцо?</a:t>
            </a:r>
          </a:p>
          <a:p>
            <a:r>
              <a:rPr lang="ru-RU" sz="2000" b="1" dirty="0" smtClean="0"/>
              <a:t>Почему Золотое кольцо?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AD5E-ADC0-4BF1-B943-479B28B1E4AE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2052" name="AutoShape 4" descr="https://phonoteka.org/uploads/posts/2021-05/1620635419_6-phonoteka_org-p-spasibo-za-vnimanie-goluboi-fon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ds05.infourok.ru/uploads/ex/0343/001880ca-f4673e08/img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04458" cy="6453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16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5643578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СЕРГИЕВ ПОСАД</a:t>
            </a:r>
          </a:p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ТРОИЦЕ-СЕРГИЕВА ЛАВРА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3</a:t>
            </a:fld>
            <a:endParaRPr lang="ru-RU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4</a:t>
            </a:fld>
            <a:endParaRPr lang="ru-RU" sz="1800" b="1">
              <a:solidFill>
                <a:schemeClr val="bg1"/>
              </a:solidFill>
            </a:endParaRPr>
          </a:p>
        </p:txBody>
      </p:sp>
      <p:pic>
        <p:nvPicPr>
          <p:cNvPr id="16" name="Picture 18" descr="https://img.tourister.ru/files/4/0/4/3/6/7/6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59269" y="13287444"/>
            <a:ext cx="5656173" cy="4242130"/>
          </a:xfrm>
          <a:prstGeom prst="rect">
            <a:avLst/>
          </a:prstGeom>
          <a:noFill/>
        </p:spPr>
      </p:pic>
      <p:pic>
        <p:nvPicPr>
          <p:cNvPr id="17" name="Рисунок 16" descr="https://img.tourister.ru/files/4/0/4/3/6/7/6/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8501122" cy="571504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28596" y="5756077"/>
            <a:ext cx="8286808" cy="1101923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ПЕРЕСЛАВЛЬ-ЗАЛЕССКИЙ</a:t>
            </a:r>
          </a:p>
          <a:p>
            <a:pPr algn="ctr"/>
            <a:r>
              <a:rPr lang="ru-RU" b="1" dirty="0" err="1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Горицкий</a:t>
            </a:r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 </a:t>
            </a:r>
          </a:p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МОНАСТЫРЬ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5</a:t>
            </a:fld>
            <a:endParaRPr lang="ru-RU" sz="1800" b="1">
              <a:solidFill>
                <a:schemeClr val="bg1"/>
              </a:solidFill>
            </a:endParaRPr>
          </a:p>
        </p:txBody>
      </p:sp>
      <p:pic>
        <p:nvPicPr>
          <p:cNvPr id="6" name="Рисунок 5" descr="https://ds04.infourok.ru/uploads/ex/0f60/0019ec77-e5164056/hello_html_6595cb5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8286808" cy="955000"/>
          </a:xfrm>
          <a:prstGeom prst="ribbon2">
            <a:avLst>
              <a:gd name="adj1" fmla="val 16667"/>
              <a:gd name="adj2" fmla="val 50257"/>
            </a:avLst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Музей чайников</a:t>
            </a:r>
          </a:p>
          <a:p>
            <a:pPr algn="ctr"/>
            <a:endParaRPr lang="ru-RU" b="1" dirty="0" smtClean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6</a:t>
            </a:fld>
            <a:endParaRPr lang="ru-RU" sz="1800" b="1">
              <a:solidFill>
                <a:schemeClr val="bg1"/>
              </a:solidFill>
            </a:endParaRPr>
          </a:p>
        </p:txBody>
      </p:sp>
      <p:pic>
        <p:nvPicPr>
          <p:cNvPr id="6" name="Рисунок 5" descr="http://www.russian-goldenring.ru/UserImages/AdditionalImagesSights/73cd9e57e6a45427Bi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7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8" name="Ростов колокольный зво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5786454"/>
            <a:ext cx="304800" cy="304800"/>
          </a:xfrm>
          <a:prstGeom prst="rect">
            <a:avLst/>
          </a:prstGeom>
        </p:spPr>
      </p:pic>
      <p:pic>
        <p:nvPicPr>
          <p:cNvPr id="7" name="Рисунок 6" descr="https://goingrus.com/info/images/russia-photo/1x/iron-museum-in-pereslavl-photo-of-russi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8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8" name="Ростов колокольный зво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5786454"/>
            <a:ext cx="304800" cy="304800"/>
          </a:xfrm>
          <a:prstGeom prst="rect">
            <a:avLst/>
          </a:prstGeom>
        </p:spPr>
      </p:pic>
      <p:pic>
        <p:nvPicPr>
          <p:cNvPr id="7" name="Рисунок 6" descr="http://img.tourister.ru/files/1/2/9/8/0/7/9/5/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1D93AD5E-ADC0-4BF1-B943-479B28B1E4AE}" type="slidenum">
              <a:rPr lang="ru-RU" sz="1800" b="1" smtClean="0">
                <a:solidFill>
                  <a:schemeClr val="bg1"/>
                </a:solidFill>
              </a:rPr>
              <a:pPr/>
              <a:t>9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8" name="Ростов колокольный зво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5786454"/>
            <a:ext cx="304800" cy="304800"/>
          </a:xfrm>
          <a:prstGeom prst="rect">
            <a:avLst/>
          </a:prstGeom>
        </p:spPr>
      </p:pic>
      <p:pic>
        <p:nvPicPr>
          <p:cNvPr id="10244" name="Picture 4" descr="https://avatars.mds.yandex.net/i?id=880a77220fc282f3739b50d26f8ce546_l-5031281-images-thumbs&amp;ref=rim&amp;n=13&amp;w=1080&amp;h=8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8715436" cy="62865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6086654"/>
            <a:ext cx="8286808" cy="771346"/>
          </a:xfrm>
          <a:prstGeom prst="ribbon2">
            <a:avLst/>
          </a:prstGeom>
          <a:ln w="28575">
            <a:solidFill>
              <a:srgbClr val="4747D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РОСТОВ </a:t>
            </a:r>
          </a:p>
          <a:p>
            <a:pPr algn="ctr"/>
            <a:r>
              <a:rPr lang="ru-RU" b="1" dirty="0" smtClean="0">
                <a:ln>
                  <a:solidFill>
                    <a:srgbClr val="3131C5"/>
                  </a:solidFill>
                </a:ln>
                <a:latin typeface="Comic Sans MS" pitchFamily="66" charset="0"/>
              </a:rPr>
              <a:t>РОСТОВСКИЙ КРЕМЛЬ</a:t>
            </a:r>
            <a:endParaRPr lang="ru-RU" b="1" dirty="0">
              <a:ln>
                <a:solidFill>
                  <a:srgbClr val="3131C5"/>
                </a:solidFill>
              </a:ln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Шаблон презентации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презентации6</Template>
  <TotalTime>1345</TotalTime>
  <Words>96</Words>
  <Application>Microsoft Office PowerPoint</Application>
  <PresentationFormat>Экран (4:3)</PresentationFormat>
  <Paragraphs>63</Paragraphs>
  <Slides>27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Шаблон презентации6</vt:lpstr>
      <vt:lpstr>Окружающий мир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1</cp:lastModifiedBy>
  <cp:revision>162</cp:revision>
  <dcterms:created xsi:type="dcterms:W3CDTF">2014-04-05T15:45:00Z</dcterms:created>
  <dcterms:modified xsi:type="dcterms:W3CDTF">2022-11-02T15:04:48Z</dcterms:modified>
</cp:coreProperties>
</file>