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3" r:id="rId1"/>
  </p:sldMasterIdLst>
  <p:notesMasterIdLst>
    <p:notesMasterId r:id="rId14"/>
  </p:notesMasterIdLst>
  <p:sldIdLst>
    <p:sldId id="256" r:id="rId2"/>
    <p:sldId id="282" r:id="rId3"/>
    <p:sldId id="260" r:id="rId4"/>
    <p:sldId id="283" r:id="rId5"/>
    <p:sldId id="265" r:id="rId6"/>
    <p:sldId id="263" r:id="rId7"/>
    <p:sldId id="264" r:id="rId8"/>
    <p:sldId id="276" r:id="rId9"/>
    <p:sldId id="300" r:id="rId10"/>
    <p:sldId id="259" r:id="rId11"/>
    <p:sldId id="257" r:id="rId12"/>
    <p:sldId id="301" r:id="rId1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pos="5312">
          <p15:clr>
            <a:srgbClr val="9AA0A6"/>
          </p15:clr>
        </p15:guide>
        <p15:guide id="2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EEE55B6B-8A09-414E-AC9F-5839DF8A8F42}">
  <a:tblStyle styleId="{EEE55B6B-8A09-414E-AC9F-5839DF8A8F4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7" d="100"/>
          <a:sy n="147" d="100"/>
        </p:scale>
        <p:origin x="-582" y="-102"/>
      </p:cViewPr>
      <p:guideLst>
        <p:guide orient="horz" pos="1620"/>
        <p:guide pos="53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5656148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139252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71bc108518_1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71bc108518_1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39415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7396d819ad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7396d819ad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3406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7396d819ad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7396d819ad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1054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73b3bc3a9a_1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3" name="Google Shape;763;g73b3bc3a9a_1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2475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750efe2385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750efe2385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21000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g73b3bc3a9a_1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9" name="Google Shape;769;g73b3bc3a9a_1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4476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8413fc2c08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8413fc2c08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222995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7396d819ad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7396d819ad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91320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7396d819ad_0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7396d819ad_0_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6556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71bec4bdd0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7" name="Google Shape;647;g71bec4bdd0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48599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71bec4bdd0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7" name="Google Shape;647;g71bec4bdd0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64109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429300" y="539500"/>
            <a:ext cx="6610800" cy="4064400"/>
          </a:xfrm>
          <a:prstGeom prst="roundRect">
            <a:avLst>
              <a:gd name="adj" fmla="val 14364"/>
            </a:avLst>
          </a:prstGeom>
          <a:solidFill>
            <a:srgbClr val="000000">
              <a:alpha val="6431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13225" y="1114775"/>
            <a:ext cx="4018800" cy="212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0"/>
              <a:buFont typeface="Lato"/>
              <a:buNone/>
              <a:defRPr sz="6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Font typeface="Lato"/>
              <a:buNone/>
              <a:defRPr sz="5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Font typeface="Lato"/>
              <a:buNone/>
              <a:defRPr sz="5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Font typeface="Lato"/>
              <a:buNone/>
              <a:defRPr sz="5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Font typeface="Lato"/>
              <a:buNone/>
              <a:defRPr sz="5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Font typeface="Lato"/>
              <a:buNone/>
              <a:defRPr sz="5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Font typeface="Lato"/>
              <a:buNone/>
              <a:defRPr sz="5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Font typeface="Lato"/>
              <a:buNone/>
              <a:defRPr sz="5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Font typeface="Lato"/>
              <a:buNone/>
              <a:defRPr sz="5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13225" y="3581600"/>
            <a:ext cx="4018800" cy="4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Lato Light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Lato"/>
              <a:buNone/>
              <a:defRPr sz="2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Lato"/>
              <a:buNone/>
              <a:defRPr sz="2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Lato"/>
              <a:buNone/>
              <a:defRPr sz="2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Lato"/>
              <a:buNone/>
              <a:defRPr sz="2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Lato"/>
              <a:buNone/>
              <a:defRPr sz="2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Lato"/>
              <a:buNone/>
              <a:defRPr sz="2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Lato"/>
              <a:buNone/>
              <a:defRPr sz="2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Lato"/>
              <a:buNone/>
              <a:defRPr sz="2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text collumns">
  <p:cSld name="CUSTOM_4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8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18"/>
          <p:cNvSpPr txBox="1">
            <a:spLocks noGrp="1"/>
          </p:cNvSpPr>
          <p:nvPr>
            <p:ph type="title" idx="2"/>
          </p:nvPr>
        </p:nvSpPr>
        <p:spPr>
          <a:xfrm>
            <a:off x="2356875" y="1804525"/>
            <a:ext cx="2790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8"/>
          <p:cNvSpPr txBox="1">
            <a:spLocks noGrp="1"/>
          </p:cNvSpPr>
          <p:nvPr>
            <p:ph type="subTitle" idx="1"/>
          </p:nvPr>
        </p:nvSpPr>
        <p:spPr>
          <a:xfrm>
            <a:off x="2356875" y="2170223"/>
            <a:ext cx="2790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18"/>
          <p:cNvSpPr txBox="1">
            <a:spLocks noGrp="1"/>
          </p:cNvSpPr>
          <p:nvPr>
            <p:ph type="title" idx="3"/>
          </p:nvPr>
        </p:nvSpPr>
        <p:spPr>
          <a:xfrm>
            <a:off x="5600075" y="1804525"/>
            <a:ext cx="2790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8"/>
          <p:cNvSpPr txBox="1">
            <a:spLocks noGrp="1"/>
          </p:cNvSpPr>
          <p:nvPr>
            <p:ph type="subTitle" idx="4"/>
          </p:nvPr>
        </p:nvSpPr>
        <p:spPr>
          <a:xfrm>
            <a:off x="5600075" y="2170224"/>
            <a:ext cx="2790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15" name="Google Shape;115;p18"/>
          <p:cNvSpPr txBox="1">
            <a:spLocks noGrp="1"/>
          </p:cNvSpPr>
          <p:nvPr>
            <p:ph type="title" idx="5"/>
          </p:nvPr>
        </p:nvSpPr>
        <p:spPr>
          <a:xfrm>
            <a:off x="2356875" y="3594188"/>
            <a:ext cx="2790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8"/>
          <p:cNvSpPr txBox="1">
            <a:spLocks noGrp="1"/>
          </p:cNvSpPr>
          <p:nvPr>
            <p:ph type="subTitle" idx="6"/>
          </p:nvPr>
        </p:nvSpPr>
        <p:spPr>
          <a:xfrm>
            <a:off x="2356875" y="3959887"/>
            <a:ext cx="2790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17" name="Google Shape;117;p18"/>
          <p:cNvSpPr txBox="1">
            <a:spLocks noGrp="1"/>
          </p:cNvSpPr>
          <p:nvPr>
            <p:ph type="title" idx="7"/>
          </p:nvPr>
        </p:nvSpPr>
        <p:spPr>
          <a:xfrm>
            <a:off x="5598665" y="3594188"/>
            <a:ext cx="2790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8"/>
          <p:cNvSpPr txBox="1">
            <a:spLocks noGrp="1"/>
          </p:cNvSpPr>
          <p:nvPr>
            <p:ph type="subTitle" idx="8"/>
          </p:nvPr>
        </p:nvSpPr>
        <p:spPr>
          <a:xfrm>
            <a:off x="5598665" y="3959887"/>
            <a:ext cx="2790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text collumns 2">
  <p:cSld name="CUSTOM_4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9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19"/>
          <p:cNvSpPr txBox="1">
            <a:spLocks noGrp="1"/>
          </p:cNvSpPr>
          <p:nvPr>
            <p:ph type="title" idx="2"/>
          </p:nvPr>
        </p:nvSpPr>
        <p:spPr>
          <a:xfrm>
            <a:off x="904775" y="2656688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19"/>
          <p:cNvSpPr txBox="1">
            <a:spLocks noGrp="1"/>
          </p:cNvSpPr>
          <p:nvPr>
            <p:ph type="subTitle" idx="1"/>
          </p:nvPr>
        </p:nvSpPr>
        <p:spPr>
          <a:xfrm>
            <a:off x="904775" y="3022379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23" name="Google Shape;123;p19"/>
          <p:cNvSpPr txBox="1">
            <a:spLocks noGrp="1"/>
          </p:cNvSpPr>
          <p:nvPr>
            <p:ph type="title" idx="3"/>
          </p:nvPr>
        </p:nvSpPr>
        <p:spPr>
          <a:xfrm>
            <a:off x="2814575" y="2656688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9"/>
          <p:cNvSpPr txBox="1">
            <a:spLocks noGrp="1"/>
          </p:cNvSpPr>
          <p:nvPr>
            <p:ph type="subTitle" idx="4"/>
          </p:nvPr>
        </p:nvSpPr>
        <p:spPr>
          <a:xfrm>
            <a:off x="2814575" y="3022379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25" name="Google Shape;125;p19"/>
          <p:cNvSpPr txBox="1">
            <a:spLocks noGrp="1"/>
          </p:cNvSpPr>
          <p:nvPr>
            <p:ph type="title" idx="5"/>
          </p:nvPr>
        </p:nvSpPr>
        <p:spPr>
          <a:xfrm>
            <a:off x="4724375" y="2656709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9"/>
          <p:cNvSpPr txBox="1">
            <a:spLocks noGrp="1"/>
          </p:cNvSpPr>
          <p:nvPr>
            <p:ph type="subTitle" idx="6"/>
          </p:nvPr>
        </p:nvSpPr>
        <p:spPr>
          <a:xfrm>
            <a:off x="4724375" y="3022400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27" name="Google Shape;127;p19"/>
          <p:cNvSpPr txBox="1">
            <a:spLocks noGrp="1"/>
          </p:cNvSpPr>
          <p:nvPr>
            <p:ph type="title" idx="7"/>
          </p:nvPr>
        </p:nvSpPr>
        <p:spPr>
          <a:xfrm>
            <a:off x="6634175" y="2656734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8"/>
          </p:nvPr>
        </p:nvSpPr>
        <p:spPr>
          <a:xfrm>
            <a:off x="6634175" y="3022425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meline">
  <p:cSld name="CUSTOM_6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1"/>
          <p:cNvSpPr txBox="1">
            <a:spLocks noGrp="1"/>
          </p:cNvSpPr>
          <p:nvPr>
            <p:ph type="title" idx="2" hasCustomPrompt="1"/>
          </p:nvPr>
        </p:nvSpPr>
        <p:spPr>
          <a:xfrm>
            <a:off x="1365450" y="17839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7" name="Google Shape;137;p21"/>
          <p:cNvSpPr txBox="1">
            <a:spLocks noGrp="1"/>
          </p:cNvSpPr>
          <p:nvPr>
            <p:ph type="title" idx="3" hasCustomPrompt="1"/>
          </p:nvPr>
        </p:nvSpPr>
        <p:spPr>
          <a:xfrm>
            <a:off x="3811650" y="3140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8" name="Google Shape;138;p21"/>
          <p:cNvSpPr txBox="1">
            <a:spLocks noGrp="1"/>
          </p:cNvSpPr>
          <p:nvPr>
            <p:ph type="title" idx="4" hasCustomPrompt="1"/>
          </p:nvPr>
        </p:nvSpPr>
        <p:spPr>
          <a:xfrm>
            <a:off x="6257850" y="17839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9" name="Google Shape;139;p21"/>
          <p:cNvSpPr txBox="1">
            <a:spLocks noGrp="1"/>
          </p:cNvSpPr>
          <p:nvPr>
            <p:ph type="title" idx="5"/>
          </p:nvPr>
        </p:nvSpPr>
        <p:spPr>
          <a:xfrm>
            <a:off x="958200" y="2852504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21"/>
          <p:cNvSpPr txBox="1">
            <a:spLocks noGrp="1"/>
          </p:cNvSpPr>
          <p:nvPr>
            <p:ph type="subTitle" idx="1"/>
          </p:nvPr>
        </p:nvSpPr>
        <p:spPr>
          <a:xfrm>
            <a:off x="958200" y="3227078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41" name="Google Shape;141;p21"/>
          <p:cNvSpPr txBox="1">
            <a:spLocks noGrp="1"/>
          </p:cNvSpPr>
          <p:nvPr>
            <p:ph type="title" idx="6"/>
          </p:nvPr>
        </p:nvSpPr>
        <p:spPr>
          <a:xfrm>
            <a:off x="3404397" y="1783950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1"/>
          <p:cNvSpPr txBox="1">
            <a:spLocks noGrp="1"/>
          </p:cNvSpPr>
          <p:nvPr>
            <p:ph type="subTitle" idx="7"/>
          </p:nvPr>
        </p:nvSpPr>
        <p:spPr>
          <a:xfrm>
            <a:off x="3404397" y="2158524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43" name="Google Shape;143;p21"/>
          <p:cNvSpPr txBox="1">
            <a:spLocks noGrp="1"/>
          </p:cNvSpPr>
          <p:nvPr>
            <p:ph type="title" idx="8"/>
          </p:nvPr>
        </p:nvSpPr>
        <p:spPr>
          <a:xfrm>
            <a:off x="5850609" y="2852506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21"/>
          <p:cNvSpPr txBox="1">
            <a:spLocks noGrp="1"/>
          </p:cNvSpPr>
          <p:nvPr>
            <p:ph type="subTitle" idx="9"/>
          </p:nvPr>
        </p:nvSpPr>
        <p:spPr>
          <a:xfrm>
            <a:off x="5850609" y="3227080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meline 2">
  <p:cSld name="CUSTOM_6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2"/>
          <p:cNvSpPr txBox="1">
            <a:spLocks noGrp="1"/>
          </p:cNvSpPr>
          <p:nvPr>
            <p:ph type="title" idx="2" hasCustomPrompt="1"/>
          </p:nvPr>
        </p:nvSpPr>
        <p:spPr>
          <a:xfrm>
            <a:off x="1365450" y="17839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8" name="Google Shape;148;p22"/>
          <p:cNvSpPr txBox="1">
            <a:spLocks noGrp="1"/>
          </p:cNvSpPr>
          <p:nvPr>
            <p:ph type="title" idx="3" hasCustomPrompt="1"/>
          </p:nvPr>
        </p:nvSpPr>
        <p:spPr>
          <a:xfrm>
            <a:off x="3811650" y="3140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9" name="Google Shape;149;p22"/>
          <p:cNvSpPr txBox="1">
            <a:spLocks noGrp="1"/>
          </p:cNvSpPr>
          <p:nvPr>
            <p:ph type="title" idx="4" hasCustomPrompt="1"/>
          </p:nvPr>
        </p:nvSpPr>
        <p:spPr>
          <a:xfrm>
            <a:off x="6257850" y="17839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0" name="Google Shape;150;p22"/>
          <p:cNvSpPr txBox="1">
            <a:spLocks noGrp="1"/>
          </p:cNvSpPr>
          <p:nvPr>
            <p:ph type="title" idx="5"/>
          </p:nvPr>
        </p:nvSpPr>
        <p:spPr>
          <a:xfrm>
            <a:off x="958200" y="2861382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2"/>
          <p:cNvSpPr txBox="1">
            <a:spLocks noGrp="1"/>
          </p:cNvSpPr>
          <p:nvPr>
            <p:ph type="subTitle" idx="1"/>
          </p:nvPr>
        </p:nvSpPr>
        <p:spPr>
          <a:xfrm>
            <a:off x="958200" y="3227078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52" name="Google Shape;152;p22"/>
          <p:cNvSpPr txBox="1">
            <a:spLocks noGrp="1"/>
          </p:cNvSpPr>
          <p:nvPr>
            <p:ph type="title" idx="6"/>
          </p:nvPr>
        </p:nvSpPr>
        <p:spPr>
          <a:xfrm>
            <a:off x="3404397" y="1792828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22"/>
          <p:cNvSpPr txBox="1">
            <a:spLocks noGrp="1"/>
          </p:cNvSpPr>
          <p:nvPr>
            <p:ph type="subTitle" idx="7"/>
          </p:nvPr>
        </p:nvSpPr>
        <p:spPr>
          <a:xfrm>
            <a:off x="3404397" y="2167401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54" name="Google Shape;154;p22"/>
          <p:cNvSpPr txBox="1">
            <a:spLocks noGrp="1"/>
          </p:cNvSpPr>
          <p:nvPr>
            <p:ph type="title" idx="8"/>
          </p:nvPr>
        </p:nvSpPr>
        <p:spPr>
          <a:xfrm>
            <a:off x="5850609" y="2861384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2"/>
          <p:cNvSpPr txBox="1">
            <a:spLocks noGrp="1"/>
          </p:cNvSpPr>
          <p:nvPr>
            <p:ph type="subTitle" idx="9"/>
          </p:nvPr>
        </p:nvSpPr>
        <p:spPr>
          <a:xfrm>
            <a:off x="5850609" y="3227080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2479322" y="2299650"/>
            <a:ext cx="6055200" cy="89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2" hasCustomPrompt="1"/>
          </p:nvPr>
        </p:nvSpPr>
        <p:spPr>
          <a:xfrm>
            <a:off x="3326900" y="708058"/>
            <a:ext cx="2441100" cy="13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00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713225" y="3656250"/>
            <a:ext cx="54312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body" idx="1"/>
          </p:nvPr>
        </p:nvSpPr>
        <p:spPr>
          <a:xfrm>
            <a:off x="713225" y="1436225"/>
            <a:ext cx="7717500" cy="317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Font typeface="Livvic"/>
              <a:buChar char="●"/>
              <a:defRPr sz="12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Font typeface="Roboto Condensed Light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"/>
          <p:cNvSpPr txBox="1">
            <a:spLocks noGrp="1"/>
          </p:cNvSpPr>
          <p:nvPr>
            <p:ph type="title"/>
          </p:nvPr>
        </p:nvSpPr>
        <p:spPr>
          <a:xfrm>
            <a:off x="713225" y="1455450"/>
            <a:ext cx="4876500" cy="223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0" name="Google Shape;40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CUSTOM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title" idx="2" hasCustomPrompt="1"/>
          </p:nvPr>
        </p:nvSpPr>
        <p:spPr>
          <a:xfrm>
            <a:off x="4054775" y="118690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0" name="Google Shape;60;p13"/>
          <p:cNvSpPr txBox="1">
            <a:spLocks noGrp="1"/>
          </p:cNvSpPr>
          <p:nvPr>
            <p:ph type="title" idx="3"/>
          </p:nvPr>
        </p:nvSpPr>
        <p:spPr>
          <a:xfrm>
            <a:off x="5253278" y="1186900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3"/>
          <p:cNvSpPr txBox="1">
            <a:spLocks noGrp="1"/>
          </p:cNvSpPr>
          <p:nvPr>
            <p:ph type="subTitle" idx="1"/>
          </p:nvPr>
        </p:nvSpPr>
        <p:spPr>
          <a:xfrm>
            <a:off x="5253278" y="1552590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1pPr>
            <a:lvl2pPr lvl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2pPr>
            <a:lvl3pPr lvl="2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3pPr>
            <a:lvl4pPr lvl="3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4pPr>
            <a:lvl5pPr lvl="4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5pPr>
            <a:lvl6pPr lvl="5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6pPr>
            <a:lvl7pPr lvl="6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7pPr>
            <a:lvl8pPr lvl="7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8pPr>
            <a:lvl9pPr lvl="8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62" name="Google Shape;62;p13"/>
          <p:cNvSpPr txBox="1">
            <a:spLocks noGrp="1"/>
          </p:cNvSpPr>
          <p:nvPr>
            <p:ph type="title" idx="4" hasCustomPrompt="1"/>
          </p:nvPr>
        </p:nvSpPr>
        <p:spPr>
          <a:xfrm>
            <a:off x="4054775" y="20597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3" name="Google Shape;63;p13"/>
          <p:cNvSpPr txBox="1">
            <a:spLocks noGrp="1"/>
          </p:cNvSpPr>
          <p:nvPr>
            <p:ph type="title" idx="5"/>
          </p:nvPr>
        </p:nvSpPr>
        <p:spPr>
          <a:xfrm>
            <a:off x="5253278" y="2059753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3"/>
          <p:cNvSpPr txBox="1">
            <a:spLocks noGrp="1"/>
          </p:cNvSpPr>
          <p:nvPr>
            <p:ph type="subTitle" idx="6"/>
          </p:nvPr>
        </p:nvSpPr>
        <p:spPr>
          <a:xfrm>
            <a:off x="5253278" y="2425443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title" idx="7" hasCustomPrompt="1"/>
          </p:nvPr>
        </p:nvSpPr>
        <p:spPr>
          <a:xfrm>
            <a:off x="4054775" y="293260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6" name="Google Shape;66;p13"/>
          <p:cNvSpPr txBox="1">
            <a:spLocks noGrp="1"/>
          </p:cNvSpPr>
          <p:nvPr>
            <p:ph type="title" idx="8"/>
          </p:nvPr>
        </p:nvSpPr>
        <p:spPr>
          <a:xfrm>
            <a:off x="5253278" y="2932607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subTitle" idx="9"/>
          </p:nvPr>
        </p:nvSpPr>
        <p:spPr>
          <a:xfrm>
            <a:off x="5253278" y="3298297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title" idx="13" hasCustomPrompt="1"/>
          </p:nvPr>
        </p:nvSpPr>
        <p:spPr>
          <a:xfrm>
            <a:off x="4054775" y="38054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9" name="Google Shape;69;p13"/>
          <p:cNvSpPr txBox="1">
            <a:spLocks noGrp="1"/>
          </p:cNvSpPr>
          <p:nvPr>
            <p:ph type="title" idx="14"/>
          </p:nvPr>
        </p:nvSpPr>
        <p:spPr>
          <a:xfrm>
            <a:off x="5250325" y="3805460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15"/>
          </p:nvPr>
        </p:nvSpPr>
        <p:spPr>
          <a:xfrm>
            <a:off x="5250325" y="4171150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CUSTOM_2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81" name="Google Shape;81;p15"/>
          <p:cNvSpPr txBox="1">
            <a:spLocks noGrp="1"/>
          </p:cNvSpPr>
          <p:nvPr>
            <p:ph type="title" idx="2"/>
          </p:nvPr>
        </p:nvSpPr>
        <p:spPr>
          <a:xfrm>
            <a:off x="695487" y="2849950"/>
            <a:ext cx="19851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5"/>
          <p:cNvSpPr txBox="1">
            <a:spLocks noGrp="1"/>
          </p:cNvSpPr>
          <p:nvPr>
            <p:ph type="subTitle" idx="1"/>
          </p:nvPr>
        </p:nvSpPr>
        <p:spPr>
          <a:xfrm>
            <a:off x="695487" y="3215644"/>
            <a:ext cx="19851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83" name="Google Shape;83;p15"/>
          <p:cNvSpPr txBox="1">
            <a:spLocks noGrp="1"/>
          </p:cNvSpPr>
          <p:nvPr>
            <p:ph type="title" idx="3"/>
          </p:nvPr>
        </p:nvSpPr>
        <p:spPr>
          <a:xfrm>
            <a:off x="3561712" y="2849950"/>
            <a:ext cx="19851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5"/>
          <p:cNvSpPr txBox="1">
            <a:spLocks noGrp="1"/>
          </p:cNvSpPr>
          <p:nvPr>
            <p:ph type="subTitle" idx="4"/>
          </p:nvPr>
        </p:nvSpPr>
        <p:spPr>
          <a:xfrm>
            <a:off x="3561712" y="3215644"/>
            <a:ext cx="19851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85" name="Google Shape;85;p15"/>
          <p:cNvSpPr txBox="1">
            <a:spLocks noGrp="1"/>
          </p:cNvSpPr>
          <p:nvPr>
            <p:ph type="title" idx="5"/>
          </p:nvPr>
        </p:nvSpPr>
        <p:spPr>
          <a:xfrm>
            <a:off x="6469612" y="2849950"/>
            <a:ext cx="19851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5"/>
          <p:cNvSpPr txBox="1">
            <a:spLocks noGrp="1"/>
          </p:cNvSpPr>
          <p:nvPr>
            <p:ph type="subTitle" idx="6"/>
          </p:nvPr>
        </p:nvSpPr>
        <p:spPr>
          <a:xfrm>
            <a:off x="6469612" y="3215644"/>
            <a:ext cx="19851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Lato"/>
              <a:buNone/>
              <a:defRPr sz="2800" b="1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Lato"/>
              <a:buNone/>
              <a:defRPr sz="28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Lato"/>
              <a:buNone/>
              <a:defRPr sz="28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Lato"/>
              <a:buNone/>
              <a:defRPr sz="28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Lato"/>
              <a:buNone/>
              <a:defRPr sz="28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Lato"/>
              <a:buNone/>
              <a:defRPr sz="28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Lato"/>
              <a:buNone/>
              <a:defRPr sz="28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Lato"/>
              <a:buNone/>
              <a:defRPr sz="28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Lato"/>
              <a:buNone/>
              <a:defRPr sz="28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Lato Light"/>
              <a:buChar char="●"/>
              <a:defRPr sz="1800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Char char="○"/>
              <a:defRPr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Char char="■"/>
              <a:defRPr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Char char="●"/>
              <a:defRPr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Char char="○"/>
              <a:defRPr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Char char="■"/>
              <a:defRPr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Char char="●"/>
              <a:defRPr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Char char="○"/>
              <a:defRPr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Lato Light"/>
              <a:buChar char="■"/>
              <a:defRPr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3" r:id="rId4"/>
    <p:sldLayoutId id="2147483654" r:id="rId5"/>
    <p:sldLayoutId id="2147483655" r:id="rId6"/>
    <p:sldLayoutId id="2147483658" r:id="rId7"/>
    <p:sldLayoutId id="2147483659" r:id="rId8"/>
    <p:sldLayoutId id="2147483661" r:id="rId9"/>
    <p:sldLayoutId id="2147483664" r:id="rId10"/>
    <p:sldLayoutId id="2147483665" r:id="rId11"/>
    <p:sldLayoutId id="2147483667" r:id="rId12"/>
    <p:sldLayoutId id="2147483668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8"/>
          <p:cNvSpPr txBox="1">
            <a:spLocks noGrp="1"/>
          </p:cNvSpPr>
          <p:nvPr>
            <p:ph type="ctrTitle"/>
          </p:nvPr>
        </p:nvSpPr>
        <p:spPr>
          <a:xfrm>
            <a:off x="261257" y="1114775"/>
            <a:ext cx="4709504" cy="212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Русский</a:t>
            </a:r>
            <a:br>
              <a:rPr lang="ru-RU" dirty="0" smtClean="0"/>
            </a:br>
            <a:r>
              <a:rPr lang="ru-RU" sz="4400" dirty="0" smtClean="0"/>
              <a:t>Постмодернизм</a:t>
            </a:r>
            <a:endParaRPr sz="4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1"/>
          <p:cNvSpPr/>
          <p:nvPr/>
        </p:nvSpPr>
        <p:spPr>
          <a:xfrm>
            <a:off x="3950061" y="1291250"/>
            <a:ext cx="6610800" cy="3491700"/>
          </a:xfrm>
          <a:prstGeom prst="roundRect">
            <a:avLst>
              <a:gd name="adj" fmla="val 8492"/>
            </a:avLst>
          </a:prstGeom>
          <a:solidFill>
            <a:srgbClr val="000000">
              <a:alpha val="6431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 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194" name="Google Shape;194;p31"/>
          <p:cNvSpPr txBox="1">
            <a:spLocks noGrp="1"/>
          </p:cNvSpPr>
          <p:nvPr>
            <p:ph type="subTitle" idx="1"/>
          </p:nvPr>
        </p:nvSpPr>
        <p:spPr>
          <a:xfrm>
            <a:off x="5059439" y="1731640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ru-RU" dirty="0"/>
              <a:t>П</a:t>
            </a:r>
            <a:r>
              <a:rPr lang="ru-RU" dirty="0" smtClean="0"/>
              <a:t>арадоксальные </a:t>
            </a:r>
            <a:r>
              <a:rPr lang="ru-RU" dirty="0"/>
              <a:t>компромиссы между жизнью и </a:t>
            </a:r>
            <a:r>
              <a:rPr lang="ru-RU" dirty="0" smtClean="0"/>
              <a:t>смертью.</a:t>
            </a:r>
            <a:endParaRPr dirty="0"/>
          </a:p>
        </p:txBody>
      </p:sp>
      <p:sp>
        <p:nvSpPr>
          <p:cNvPr id="195" name="Google Shape;195;p31"/>
          <p:cNvSpPr txBox="1">
            <a:spLocks noGrp="1"/>
          </p:cNvSpPr>
          <p:nvPr>
            <p:ph type="subTitle" idx="6"/>
          </p:nvPr>
        </p:nvSpPr>
        <p:spPr>
          <a:xfrm>
            <a:off x="5059439" y="2604493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Clr>
                <a:schemeClr val="dk1"/>
              </a:buClr>
              <a:buSzPts val="1100"/>
            </a:pPr>
            <a:r>
              <a:rPr lang="ru-RU" dirty="0" smtClean="0">
                <a:solidFill>
                  <a:schemeClr val="lt1"/>
                </a:solidFill>
              </a:rPr>
              <a:t>Совмещение </a:t>
            </a:r>
            <a:r>
              <a:rPr lang="ru-RU" dirty="0"/>
              <a:t>реального и </a:t>
            </a:r>
            <a:r>
              <a:rPr lang="ru-RU" dirty="0" smtClean="0"/>
              <a:t>фантазийного.</a:t>
            </a:r>
            <a:endParaRPr dirty="0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196" name="Google Shape;196;p31"/>
          <p:cNvSpPr txBox="1">
            <a:spLocks noGrp="1"/>
          </p:cNvSpPr>
          <p:nvPr>
            <p:ph type="subTitle" idx="9"/>
          </p:nvPr>
        </p:nvSpPr>
        <p:spPr>
          <a:xfrm>
            <a:off x="5064425" y="3223270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Clr>
                <a:schemeClr val="dk1"/>
              </a:buClr>
              <a:buSzPts val="1100"/>
            </a:pPr>
            <a:r>
              <a:rPr lang="ru-RU" u="sng" dirty="0"/>
              <a:t>Г</a:t>
            </a:r>
            <a:r>
              <a:rPr lang="ru-RU" dirty="0" smtClean="0"/>
              <a:t>раница </a:t>
            </a:r>
            <a:r>
              <a:rPr lang="ru-RU" dirty="0"/>
              <a:t>устоев и </a:t>
            </a:r>
            <a:r>
              <a:rPr lang="ru-RU" dirty="0" smtClean="0"/>
              <a:t>абсурда.</a:t>
            </a:r>
            <a:endParaRPr dirty="0"/>
          </a:p>
        </p:txBody>
      </p:sp>
      <p:sp>
        <p:nvSpPr>
          <p:cNvPr id="197" name="Google Shape;197;p31"/>
          <p:cNvSpPr txBox="1">
            <a:spLocks noGrp="1"/>
          </p:cNvSpPr>
          <p:nvPr>
            <p:ph type="title" idx="2"/>
          </p:nvPr>
        </p:nvSpPr>
        <p:spPr>
          <a:xfrm>
            <a:off x="3860936" y="13659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198" name="Google Shape;198;p3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</a:t>
            </a:r>
            <a:r>
              <a:rPr lang="ru-RU" dirty="0" smtClean="0"/>
              <a:t>редставители</a:t>
            </a:r>
            <a:endParaRPr dirty="0"/>
          </a:p>
        </p:txBody>
      </p:sp>
      <p:sp>
        <p:nvSpPr>
          <p:cNvPr id="199" name="Google Shape;199;p31"/>
          <p:cNvSpPr txBox="1">
            <a:spLocks noGrp="1"/>
          </p:cNvSpPr>
          <p:nvPr>
            <p:ph type="title" idx="3"/>
          </p:nvPr>
        </p:nvSpPr>
        <p:spPr>
          <a:xfrm>
            <a:off x="5059438" y="1365950"/>
            <a:ext cx="3912682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b="0" dirty="0"/>
              <a:t>С. Соколов, А. Битов, В. Ерофеев</a:t>
            </a:r>
            <a:endParaRPr dirty="0"/>
          </a:p>
        </p:txBody>
      </p:sp>
      <p:sp>
        <p:nvSpPr>
          <p:cNvPr id="200" name="Google Shape;200;p31"/>
          <p:cNvSpPr txBox="1">
            <a:spLocks noGrp="1"/>
          </p:cNvSpPr>
          <p:nvPr>
            <p:ph type="title" idx="4"/>
          </p:nvPr>
        </p:nvSpPr>
        <p:spPr>
          <a:xfrm>
            <a:off x="3860936" y="223880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02</a:t>
            </a:r>
            <a:endParaRPr dirty="0"/>
          </a:p>
        </p:txBody>
      </p:sp>
      <p:sp>
        <p:nvSpPr>
          <p:cNvPr id="201" name="Google Shape;201;p31"/>
          <p:cNvSpPr txBox="1">
            <a:spLocks noGrp="1"/>
          </p:cNvSpPr>
          <p:nvPr>
            <p:ph type="title" idx="5"/>
          </p:nvPr>
        </p:nvSpPr>
        <p:spPr>
          <a:xfrm>
            <a:off x="5059439" y="2238803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b="0" dirty="0"/>
              <a:t>В. Пелевин, Т. Толстая</a:t>
            </a:r>
            <a:endParaRPr dirty="0"/>
          </a:p>
        </p:txBody>
      </p:sp>
      <p:sp>
        <p:nvSpPr>
          <p:cNvPr id="202" name="Google Shape;202;p31"/>
          <p:cNvSpPr txBox="1">
            <a:spLocks noGrp="1"/>
          </p:cNvSpPr>
          <p:nvPr>
            <p:ph type="title" idx="7"/>
          </p:nvPr>
        </p:nvSpPr>
        <p:spPr>
          <a:xfrm>
            <a:off x="3860936" y="2903921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03</a:t>
            </a:r>
            <a:endParaRPr dirty="0"/>
          </a:p>
        </p:txBody>
      </p:sp>
      <p:sp>
        <p:nvSpPr>
          <p:cNvPr id="203" name="Google Shape;203;p31"/>
          <p:cNvSpPr txBox="1">
            <a:spLocks noGrp="1"/>
          </p:cNvSpPr>
          <p:nvPr>
            <p:ph type="title" idx="8"/>
          </p:nvPr>
        </p:nvSpPr>
        <p:spPr>
          <a:xfrm>
            <a:off x="5064425" y="2918698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b="0" dirty="0" err="1"/>
              <a:t>Пьецух</a:t>
            </a:r>
            <a:endParaRPr dirty="0"/>
          </a:p>
        </p:txBody>
      </p:sp>
      <p:sp>
        <p:nvSpPr>
          <p:cNvPr id="204" name="Google Shape;204;p31"/>
          <p:cNvSpPr txBox="1">
            <a:spLocks noGrp="1"/>
          </p:cNvSpPr>
          <p:nvPr>
            <p:ph type="title" idx="13"/>
          </p:nvPr>
        </p:nvSpPr>
        <p:spPr>
          <a:xfrm>
            <a:off x="3860936" y="384204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04</a:t>
            </a:r>
            <a:endParaRPr dirty="0"/>
          </a:p>
        </p:txBody>
      </p:sp>
      <p:sp>
        <p:nvSpPr>
          <p:cNvPr id="205" name="Google Shape;205;p31"/>
          <p:cNvSpPr txBox="1">
            <a:spLocks noGrp="1"/>
          </p:cNvSpPr>
          <p:nvPr>
            <p:ph type="title" idx="14"/>
          </p:nvPr>
        </p:nvSpPr>
        <p:spPr>
          <a:xfrm>
            <a:off x="5064425" y="3487545"/>
            <a:ext cx="3915634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b="0" dirty="0"/>
              <a:t>В. Аксёнов, А. Синявский, Л. Петрушевская, С. Довлатов</a:t>
            </a:r>
            <a:endParaRPr dirty="0"/>
          </a:p>
        </p:txBody>
      </p:sp>
      <p:sp>
        <p:nvSpPr>
          <p:cNvPr id="206" name="Google Shape;206;p31"/>
          <p:cNvSpPr txBox="1">
            <a:spLocks noGrp="1"/>
          </p:cNvSpPr>
          <p:nvPr>
            <p:ph type="subTitle" idx="15"/>
          </p:nvPr>
        </p:nvSpPr>
        <p:spPr>
          <a:xfrm>
            <a:off x="5059438" y="4093469"/>
            <a:ext cx="3920621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Clr>
                <a:schemeClr val="dk1"/>
              </a:buClr>
              <a:buSzPts val="1100"/>
            </a:pPr>
            <a:r>
              <a:rPr lang="ru-RU" dirty="0"/>
              <a:t>О</a:t>
            </a:r>
            <a:r>
              <a:rPr lang="ru-RU" dirty="0" smtClean="0"/>
              <a:t>трицание </a:t>
            </a:r>
            <a:r>
              <a:rPr lang="ru-RU" dirty="0"/>
              <a:t>любых авторитетов, органичный хаос, сочетание на страницах одного произведения нескольких направлений, жанров и эпох</a:t>
            </a:r>
            <a:r>
              <a:rPr lang="ru-RU" dirty="0" smtClean="0"/>
              <a:t>.</a:t>
            </a: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 txBox="1">
            <a:spLocks noGrp="1"/>
          </p:cNvSpPr>
          <p:nvPr>
            <p:ph type="title"/>
          </p:nvPr>
        </p:nvSpPr>
        <p:spPr>
          <a:xfrm>
            <a:off x="974482" y="924510"/>
            <a:ext cx="7717500" cy="57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Некоторые течения и направления</a:t>
            </a:r>
            <a:endParaRPr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8" name="Google Shape;178;p29"/>
          <p:cNvSpPr txBox="1">
            <a:spLocks noGrp="1"/>
          </p:cNvSpPr>
          <p:nvPr>
            <p:ph type="body" idx="1"/>
          </p:nvPr>
        </p:nvSpPr>
        <p:spPr>
          <a:xfrm>
            <a:off x="830103" y="1615669"/>
            <a:ext cx="7717500" cy="253661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  <a:p>
            <a:pPr fontAlgn="base"/>
            <a:r>
              <a:rPr lang="ru-RU" sz="1800" dirty="0" smtClean="0"/>
              <a:t>Магический </a:t>
            </a:r>
            <a:r>
              <a:rPr lang="ru-RU" sz="1800" dirty="0"/>
              <a:t>реализм – литературное течение, в рамках которого смешиваются фантастические и реалистические элементы</a:t>
            </a:r>
            <a:r>
              <a:rPr lang="ru-RU" sz="1800" dirty="0" smtClean="0"/>
              <a:t>.</a:t>
            </a:r>
            <a:endParaRPr lang="ru-RU" sz="1800" dirty="0"/>
          </a:p>
          <a:p>
            <a:pPr fontAlgn="base"/>
            <a:r>
              <a:rPr lang="ru-RU" sz="1800" dirty="0"/>
              <a:t>Новые жанры в литературе: корпоративный </a:t>
            </a:r>
            <a:r>
              <a:rPr lang="ru-RU" sz="1800" dirty="0" smtClean="0"/>
              <a:t>роман, </a:t>
            </a:r>
            <a:r>
              <a:rPr lang="ru-RU" sz="1800" dirty="0" err="1" smtClean="0"/>
              <a:t>тревелог</a:t>
            </a:r>
            <a:r>
              <a:rPr lang="ru-RU" sz="1800" dirty="0" smtClean="0"/>
              <a:t>, роман-словарь </a:t>
            </a:r>
            <a:r>
              <a:rPr lang="ru-RU" sz="1800" dirty="0"/>
              <a:t>и др.</a:t>
            </a:r>
          </a:p>
          <a:p>
            <a:pPr fontAlgn="base"/>
            <a:r>
              <a:rPr lang="ru-RU" sz="1800" dirty="0"/>
              <a:t>Битники – молодежное движение, породившее целую культуру</a:t>
            </a:r>
            <a:r>
              <a:rPr lang="ru-RU" sz="1800" dirty="0" smtClean="0"/>
              <a:t>.</a:t>
            </a:r>
            <a:endParaRPr lang="ru-RU" sz="1800" dirty="0"/>
          </a:p>
          <a:p>
            <a:pPr fontAlgn="base"/>
            <a:r>
              <a:rPr lang="ru-RU" sz="1800" dirty="0" err="1"/>
              <a:t>Фанфики</a:t>
            </a:r>
            <a:r>
              <a:rPr lang="ru-RU" sz="1800" dirty="0"/>
              <a:t> – направление, в рамках которого фанаты продолжают книги или дополняют вселенные, созданные авторами</a:t>
            </a:r>
            <a:r>
              <a:rPr lang="ru-RU" sz="1800" dirty="0" smtClean="0"/>
              <a:t>.</a:t>
            </a:r>
            <a:endParaRPr lang="ru-RU" sz="1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 txBox="1">
            <a:spLocks noGrp="1"/>
          </p:cNvSpPr>
          <p:nvPr>
            <p:ph type="title"/>
          </p:nvPr>
        </p:nvSpPr>
        <p:spPr>
          <a:xfrm>
            <a:off x="616972" y="1117016"/>
            <a:ext cx="7717500" cy="57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Яркие примеры</a:t>
            </a:r>
            <a:endParaRPr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8" name="Google Shape;178;p29"/>
          <p:cNvSpPr txBox="1">
            <a:spLocks noGrp="1"/>
          </p:cNvSpPr>
          <p:nvPr>
            <p:ph type="body" idx="1"/>
          </p:nvPr>
        </p:nvSpPr>
        <p:spPr>
          <a:xfrm>
            <a:off x="871354" y="1405016"/>
            <a:ext cx="7717500" cy="253661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  <a:p>
            <a:pPr fontAlgn="base"/>
            <a:r>
              <a:rPr lang="ru-RU" sz="1800" dirty="0"/>
              <a:t>«Географ глобус пропил», «Общага-на-крови», «Сердце Пармы», «Золото бунта</a:t>
            </a:r>
            <a:r>
              <a:rPr lang="ru-RU" sz="1800" dirty="0" smtClean="0"/>
              <a:t>» - </a:t>
            </a:r>
            <a:r>
              <a:rPr lang="ru-RU" sz="1800" b="1" dirty="0"/>
              <a:t>Алексей </a:t>
            </a:r>
            <a:r>
              <a:rPr lang="ru-RU" sz="1800" b="1" dirty="0" smtClean="0"/>
              <a:t>Иванов</a:t>
            </a:r>
          </a:p>
          <a:p>
            <a:pPr fontAlgn="base"/>
            <a:r>
              <a:rPr lang="ru-RU" sz="1800" dirty="0"/>
              <a:t>«Похороните меня за плинтусом</a:t>
            </a:r>
            <a:r>
              <a:rPr lang="ru-RU" sz="1800" dirty="0" smtClean="0"/>
              <a:t>» - </a:t>
            </a:r>
            <a:r>
              <a:rPr lang="ru-RU" sz="1800" b="1" dirty="0" smtClean="0"/>
              <a:t>Павел </a:t>
            </a:r>
            <a:r>
              <a:rPr lang="ru-RU" sz="1800" b="1" dirty="0" err="1" smtClean="0"/>
              <a:t>Санаев</a:t>
            </a:r>
            <a:endParaRPr lang="ru-RU" sz="1800" b="1" dirty="0" smtClean="0"/>
          </a:p>
          <a:p>
            <a:pPr fontAlgn="base"/>
            <a:r>
              <a:rPr lang="ru-RU" sz="1800" dirty="0"/>
              <a:t>«Москва – Петушки» </a:t>
            </a:r>
            <a:r>
              <a:rPr lang="ru-RU" sz="1800" dirty="0" smtClean="0"/>
              <a:t>- </a:t>
            </a:r>
            <a:r>
              <a:rPr lang="ru-RU" sz="1800" b="1" dirty="0" smtClean="0"/>
              <a:t>Венедикт Ерофеев</a:t>
            </a:r>
          </a:p>
          <a:p>
            <a:pPr fontAlgn="base"/>
            <a:r>
              <a:rPr lang="ru-RU" sz="1800" dirty="0"/>
              <a:t>«Школа для дураков» </a:t>
            </a:r>
            <a:r>
              <a:rPr lang="ru-RU" sz="1800" b="1" dirty="0" smtClean="0"/>
              <a:t>Саша Соколов</a:t>
            </a:r>
          </a:p>
          <a:p>
            <a:pPr fontAlgn="base"/>
            <a:r>
              <a:rPr lang="ru-RU" sz="1800" dirty="0"/>
              <a:t>«Это я – </a:t>
            </a:r>
            <a:r>
              <a:rPr lang="ru-RU" sz="1800" dirty="0" err="1"/>
              <a:t>Эдичка</a:t>
            </a:r>
            <a:r>
              <a:rPr lang="ru-RU" sz="1800" dirty="0"/>
              <a:t>» </a:t>
            </a:r>
            <a:r>
              <a:rPr lang="ru-RU" sz="1800" b="1" dirty="0" smtClean="0"/>
              <a:t>Эдуард Лимонов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174373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54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Появление постмодернизма</a:t>
            </a:r>
            <a:endParaRPr dirty="0"/>
          </a:p>
        </p:txBody>
      </p:sp>
      <p:sp>
        <p:nvSpPr>
          <p:cNvPr id="766" name="Google Shape;766;p54"/>
          <p:cNvSpPr txBox="1">
            <a:spLocks noGrp="1"/>
          </p:cNvSpPr>
          <p:nvPr>
            <p:ph type="body" idx="1"/>
          </p:nvPr>
        </p:nvSpPr>
        <p:spPr>
          <a:xfrm>
            <a:off x="713225" y="1841861"/>
            <a:ext cx="7717500" cy="317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buNone/>
            </a:pPr>
            <a:r>
              <a:rPr lang="ru-RU" sz="1800" dirty="0"/>
              <a:t>Русский постмодернизм в литературе приходится на вторую половину 20 </a:t>
            </a:r>
            <a:r>
              <a:rPr lang="ru-RU" sz="1800" dirty="0" smtClean="0"/>
              <a:t>века. В это время стремительно развивается наука </a:t>
            </a:r>
            <a:r>
              <a:rPr lang="ru-RU" sz="1800" dirty="0"/>
              <a:t>и </a:t>
            </a:r>
            <a:r>
              <a:rPr lang="ru-RU" sz="1800" dirty="0" smtClean="0"/>
              <a:t>техника, а </a:t>
            </a:r>
            <a:r>
              <a:rPr lang="ru-RU" sz="1800" dirty="0"/>
              <a:t>многие </a:t>
            </a:r>
            <a:r>
              <a:rPr lang="ru-RU" sz="1800" dirty="0" smtClean="0"/>
              <a:t>неоспоримые истины </a:t>
            </a:r>
            <a:r>
              <a:rPr lang="ru-RU" sz="1800" dirty="0"/>
              <a:t>становятся предрассудками старших поколений. Переживают кризис религия </a:t>
            </a:r>
            <a:r>
              <a:rPr lang="ru-RU" sz="1800" dirty="0" smtClean="0"/>
              <a:t>и общепринятая </a:t>
            </a:r>
            <a:r>
              <a:rPr lang="ru-RU" sz="1800" dirty="0"/>
              <a:t>мораль, все каноны и устои требуют пересмотра. </a:t>
            </a:r>
            <a:r>
              <a:rPr lang="ru-RU" sz="1800" dirty="0" smtClean="0"/>
              <a:t>Но они не отрицаются</a:t>
            </a:r>
            <a:r>
              <a:rPr lang="ru-RU" sz="1800" dirty="0"/>
              <a:t>, как в эпоху модернизма, а переосмысливаются и </a:t>
            </a:r>
            <a:r>
              <a:rPr lang="ru-RU" sz="1800" dirty="0" smtClean="0"/>
              <a:t>обретают новые формы </a:t>
            </a:r>
            <a:r>
              <a:rPr lang="ru-RU" sz="1800" dirty="0"/>
              <a:t>и </a:t>
            </a:r>
            <a:r>
              <a:rPr lang="ru-RU" sz="1800" dirty="0" smtClean="0"/>
              <a:t>смыслы. </a:t>
            </a:r>
          </a:p>
          <a:p>
            <a:pPr marL="0" lvl="0" indent="0">
              <a:buNone/>
            </a:pPr>
            <a:r>
              <a:rPr lang="ru-RU" sz="1800" dirty="0" smtClean="0"/>
              <a:t>Сначала постмодернизм заставил русского человека испытать шок и негодование, ведь </a:t>
            </a:r>
            <a:r>
              <a:rPr lang="ru-RU" sz="1800" dirty="0"/>
              <a:t>нарочитое </a:t>
            </a:r>
            <a:r>
              <a:rPr lang="ru-RU" sz="1800" dirty="0" smtClean="0"/>
              <a:t>отрицание законов </a:t>
            </a:r>
            <a:r>
              <a:rPr lang="ru-RU" sz="1800" dirty="0"/>
              <a:t>литературного и речевого этикета, употребление нецензурной лексики не были присущими для традиционных направлений.</a:t>
            </a:r>
            <a:br>
              <a:rPr lang="ru-RU" sz="1800" dirty="0"/>
            </a:br>
            <a:endParaRPr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2"/>
          <p:cNvSpPr/>
          <p:nvPr/>
        </p:nvSpPr>
        <p:spPr>
          <a:xfrm>
            <a:off x="-409100" y="3592950"/>
            <a:ext cx="6610800" cy="706200"/>
          </a:xfrm>
          <a:prstGeom prst="roundRect">
            <a:avLst>
              <a:gd name="adj" fmla="val 8492"/>
            </a:avLst>
          </a:prstGeom>
          <a:solidFill>
            <a:srgbClr val="000000">
              <a:alpha val="6431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 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212" name="Google Shape;212;p32"/>
          <p:cNvSpPr/>
          <p:nvPr/>
        </p:nvSpPr>
        <p:spPr>
          <a:xfrm>
            <a:off x="2406550" y="2218875"/>
            <a:ext cx="7565400" cy="1054200"/>
          </a:xfrm>
          <a:prstGeom prst="roundRect">
            <a:avLst>
              <a:gd name="adj" fmla="val 8492"/>
            </a:avLst>
          </a:prstGeom>
          <a:solidFill>
            <a:srgbClr val="000000">
              <a:alpha val="6431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 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214" name="Google Shape;214;p32"/>
          <p:cNvSpPr txBox="1">
            <a:spLocks noGrp="1"/>
          </p:cNvSpPr>
          <p:nvPr>
            <p:ph type="title" idx="2"/>
          </p:nvPr>
        </p:nvSpPr>
        <p:spPr>
          <a:xfrm>
            <a:off x="4329030" y="302422"/>
            <a:ext cx="3630790" cy="13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 smtClean="0"/>
              <a:t>Проблемы</a:t>
            </a:r>
            <a:endParaRPr sz="4800" dirty="0"/>
          </a:p>
        </p:txBody>
      </p:sp>
      <p:sp>
        <p:nvSpPr>
          <p:cNvPr id="215" name="Google Shape;215;p32"/>
          <p:cNvSpPr txBox="1">
            <a:spLocks noGrp="1"/>
          </p:cNvSpPr>
          <p:nvPr>
            <p:ph type="subTitle" idx="1"/>
          </p:nvPr>
        </p:nvSpPr>
        <p:spPr>
          <a:xfrm>
            <a:off x="713225" y="3656250"/>
            <a:ext cx="54312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 smtClean="0"/>
              <a:t>Усредненность </a:t>
            </a:r>
            <a:r>
              <a:rPr lang="ru-RU" dirty="0"/>
              <a:t>и </a:t>
            </a:r>
            <a:r>
              <a:rPr lang="ru-RU" dirty="0" smtClean="0"/>
              <a:t>подражательность </a:t>
            </a:r>
            <a:r>
              <a:rPr lang="ru-RU" dirty="0"/>
              <a:t>массовой культуры</a:t>
            </a:r>
            <a:endParaRPr dirty="0"/>
          </a:p>
        </p:txBody>
      </p:sp>
      <p:sp>
        <p:nvSpPr>
          <p:cNvPr id="8" name="Google Shape;772;p55"/>
          <p:cNvSpPr txBox="1">
            <a:spLocks/>
          </p:cNvSpPr>
          <p:nvPr/>
        </p:nvSpPr>
        <p:spPr>
          <a:xfrm>
            <a:off x="2564445" y="2275687"/>
            <a:ext cx="5866280" cy="1060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Lato Light"/>
              <a:buNone/>
              <a:defRPr sz="1800" b="0" i="0" u="none" strike="noStrike" cap="none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None/>
              <a:defRPr sz="1400" b="0" i="0" u="none" strike="noStrike" cap="none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None/>
              <a:defRPr sz="1400" b="0" i="0" u="none" strike="noStrike" cap="none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None/>
              <a:defRPr sz="1400" b="0" i="0" u="none" strike="noStrike" cap="none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None/>
              <a:defRPr sz="1400" b="0" i="0" u="none" strike="noStrike" cap="none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None/>
              <a:defRPr sz="1400" b="0" i="0" u="none" strike="noStrike" cap="none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None/>
              <a:defRPr sz="1400" b="0" i="0" u="none" strike="noStrike" cap="none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None/>
              <a:defRPr sz="1400" b="0" i="0" u="none" strike="noStrike" cap="none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None/>
              <a:defRPr sz="1400" b="0" i="0" u="none" strike="noStrike" cap="none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algn="l" fontAlgn="base">
              <a:buFont typeface="Arial" panose="020B0604020202020204" pitchFamily="34" charset="0"/>
              <a:buChar char="•"/>
            </a:pPr>
            <a:r>
              <a:rPr lang="ru-RU" dirty="0"/>
              <a:t>С</a:t>
            </a:r>
            <a:r>
              <a:rPr lang="ru-RU" dirty="0" smtClean="0"/>
              <a:t>амоуничтожение </a:t>
            </a:r>
            <a:r>
              <a:rPr lang="ru-RU" dirty="0"/>
              <a:t>человечества и </a:t>
            </a:r>
            <a:r>
              <a:rPr lang="ru-RU" dirty="0" smtClean="0"/>
              <a:t>человека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dirty="0" smtClean="0"/>
              <a:t>Избыток информации</a:t>
            </a:r>
            <a:endParaRPr lang="ru-RU" dirty="0"/>
          </a:p>
          <a:p>
            <a:pPr fontAlgn="base"/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55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Идея</a:t>
            </a:r>
            <a:endParaRPr dirty="0"/>
          </a:p>
        </p:txBody>
      </p:sp>
      <p:sp>
        <p:nvSpPr>
          <p:cNvPr id="772" name="Google Shape;772;p55"/>
          <p:cNvSpPr txBox="1">
            <a:spLocks noGrp="1"/>
          </p:cNvSpPr>
          <p:nvPr>
            <p:ph type="body" idx="1"/>
          </p:nvPr>
        </p:nvSpPr>
        <p:spPr>
          <a:xfrm>
            <a:off x="713225" y="1436225"/>
            <a:ext cx="7717500" cy="317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fontAlgn="base"/>
            <a:r>
              <a:rPr lang="ru-RU" sz="1800" dirty="0"/>
              <a:t>Постмодернизм – социально-психологическая реакция на отсутствие положительного результата от прогресса. Цивилизация, развиваясь, в то же время разрушает сама себя. </a:t>
            </a:r>
          </a:p>
          <a:p>
            <a:pPr fontAlgn="base"/>
            <a:r>
              <a:rPr lang="ru-RU" sz="1800" dirty="0"/>
              <a:t>Основная идея постмодернизма — совмещение и смешение различных культур, стилей и направлений. </a:t>
            </a:r>
            <a:endParaRPr lang="ru-RU" sz="1800" dirty="0" smtClean="0"/>
          </a:p>
          <a:p>
            <a:pPr fontAlgn="base"/>
            <a:r>
              <a:rPr lang="ru-RU" sz="1800" dirty="0"/>
              <a:t>П</a:t>
            </a:r>
            <a:r>
              <a:rPr lang="ru-RU" sz="1800" dirty="0" smtClean="0"/>
              <a:t>роизведения универсальны: </a:t>
            </a:r>
            <a:r>
              <a:rPr lang="ru-RU" sz="1800" dirty="0"/>
              <a:t>массовый читатель увидит занимательную</a:t>
            </a:r>
            <a:r>
              <a:rPr lang="ru-RU" sz="1800" dirty="0" smtClean="0"/>
              <a:t>, </a:t>
            </a:r>
            <a:r>
              <a:rPr lang="ru-RU" sz="1800" dirty="0"/>
              <a:t>скандальную и странную историю, а элитарный – философское содержание.</a:t>
            </a:r>
          </a:p>
          <a:p>
            <a:pPr fontAlgn="base"/>
            <a:r>
              <a:rPr lang="ru-RU" sz="1800" dirty="0" smtClean="0"/>
              <a:t>Хаос </a:t>
            </a:r>
            <a:r>
              <a:rPr lang="ru-RU" sz="1800" dirty="0"/>
              <a:t>и </a:t>
            </a:r>
            <a:r>
              <a:rPr lang="ru-RU" sz="1800" dirty="0" smtClean="0"/>
              <a:t>распад. </a:t>
            </a:r>
            <a:r>
              <a:rPr lang="ru-RU" sz="1800" dirty="0"/>
              <a:t>Жизнь – замкнутый круг, люди действуют по шаблону, живут по инерции, они безвольны.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37"/>
          <p:cNvSpPr txBox="1">
            <a:spLocks noGrp="1"/>
          </p:cNvSpPr>
          <p:nvPr>
            <p:ph type="title"/>
          </p:nvPr>
        </p:nvSpPr>
        <p:spPr>
          <a:xfrm>
            <a:off x="713225" y="770021"/>
            <a:ext cx="4876500" cy="38157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2400" dirty="0"/>
              <a:t>Читая, человек анализирует себя и свое отношение к прочитанному, а не автора и его отношение к </a:t>
            </a:r>
            <a:r>
              <a:rPr lang="ru-RU" sz="2400" dirty="0" smtClean="0"/>
              <a:t>этому *.</a:t>
            </a:r>
            <a:endParaRPr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804397" y="4324140"/>
            <a:ext cx="4015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* - Принцип «смерти </a:t>
            </a:r>
            <a:r>
              <a:rPr lang="ru-RU" dirty="0">
                <a:solidFill>
                  <a:schemeClr val="bg1"/>
                </a:solidFill>
              </a:rPr>
              <a:t>Автора</a:t>
            </a:r>
            <a:r>
              <a:rPr lang="ru-RU" dirty="0" smtClean="0">
                <a:solidFill>
                  <a:schemeClr val="bg1"/>
                </a:solidFill>
              </a:rPr>
              <a:t>» и </a:t>
            </a:r>
            <a:r>
              <a:rPr lang="ru-RU" dirty="0">
                <a:solidFill>
                  <a:schemeClr val="bg1"/>
                </a:solidFill>
              </a:rPr>
              <a:t>«рождения читателя»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4" name="Google Shape;244;p35"/>
          <p:cNvGrpSpPr/>
          <p:nvPr/>
        </p:nvGrpSpPr>
        <p:grpSpPr>
          <a:xfrm>
            <a:off x="-57600" y="1715238"/>
            <a:ext cx="9259200" cy="2209136"/>
            <a:chOff x="-57600" y="1715238"/>
            <a:chExt cx="9259200" cy="2209136"/>
          </a:xfrm>
        </p:grpSpPr>
        <p:sp>
          <p:nvSpPr>
            <p:cNvPr id="245" name="Google Shape;245;p35"/>
            <p:cNvSpPr/>
            <p:nvPr/>
          </p:nvSpPr>
          <p:spPr>
            <a:xfrm rot="10800000">
              <a:off x="6540450" y="1715238"/>
              <a:ext cx="868694" cy="1040037"/>
            </a:xfrm>
            <a:custGeom>
              <a:avLst/>
              <a:gdLst/>
              <a:ahLst/>
              <a:cxnLst/>
              <a:rect l="l" t="t" r="r" b="b"/>
              <a:pathLst>
                <a:path w="14910" h="22743" extrusionOk="0">
                  <a:moveTo>
                    <a:pt x="7449" y="0"/>
                  </a:moveTo>
                  <a:cubicBezTo>
                    <a:pt x="7363" y="0"/>
                    <a:pt x="7277" y="40"/>
                    <a:pt x="7219" y="121"/>
                  </a:cubicBezTo>
                  <a:lnTo>
                    <a:pt x="4981" y="3220"/>
                  </a:lnTo>
                  <a:lnTo>
                    <a:pt x="1079" y="3220"/>
                  </a:lnTo>
                  <a:cubicBezTo>
                    <a:pt x="482" y="3220"/>
                    <a:pt x="0" y="3702"/>
                    <a:pt x="0" y="4298"/>
                  </a:cubicBezTo>
                  <a:lnTo>
                    <a:pt x="0" y="21652"/>
                  </a:lnTo>
                  <a:cubicBezTo>
                    <a:pt x="0" y="22249"/>
                    <a:pt x="482" y="22742"/>
                    <a:pt x="1079" y="22742"/>
                  </a:cubicBezTo>
                  <a:lnTo>
                    <a:pt x="13830" y="22742"/>
                  </a:lnTo>
                  <a:cubicBezTo>
                    <a:pt x="14427" y="22742"/>
                    <a:pt x="14909" y="22249"/>
                    <a:pt x="14909" y="21652"/>
                  </a:cubicBezTo>
                  <a:lnTo>
                    <a:pt x="14909" y="4298"/>
                  </a:lnTo>
                  <a:cubicBezTo>
                    <a:pt x="14909" y="3708"/>
                    <a:pt x="14438" y="3219"/>
                    <a:pt x="13851" y="3219"/>
                  </a:cubicBezTo>
                  <a:cubicBezTo>
                    <a:pt x="13844" y="3219"/>
                    <a:pt x="13837" y="3219"/>
                    <a:pt x="13830" y="3220"/>
                  </a:cubicBezTo>
                  <a:lnTo>
                    <a:pt x="9916" y="3220"/>
                  </a:lnTo>
                  <a:lnTo>
                    <a:pt x="7678" y="121"/>
                  </a:lnTo>
                  <a:cubicBezTo>
                    <a:pt x="7621" y="40"/>
                    <a:pt x="7535" y="0"/>
                    <a:pt x="7449" y="0"/>
                  </a:cubicBezTo>
                  <a:close/>
                </a:path>
              </a:pathLst>
            </a:custGeom>
            <a:solidFill>
              <a:srgbClr val="000000">
                <a:alpha val="64480"/>
              </a:srgbClr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35"/>
            <p:cNvSpPr/>
            <p:nvPr/>
          </p:nvSpPr>
          <p:spPr>
            <a:xfrm>
              <a:off x="4099725" y="2884336"/>
              <a:ext cx="868694" cy="1040037"/>
            </a:xfrm>
            <a:custGeom>
              <a:avLst/>
              <a:gdLst/>
              <a:ahLst/>
              <a:cxnLst/>
              <a:rect l="l" t="t" r="r" b="b"/>
              <a:pathLst>
                <a:path w="14910" h="22743" extrusionOk="0">
                  <a:moveTo>
                    <a:pt x="7449" y="0"/>
                  </a:moveTo>
                  <a:cubicBezTo>
                    <a:pt x="7363" y="0"/>
                    <a:pt x="7277" y="40"/>
                    <a:pt x="7219" y="121"/>
                  </a:cubicBezTo>
                  <a:lnTo>
                    <a:pt x="4981" y="3220"/>
                  </a:lnTo>
                  <a:lnTo>
                    <a:pt x="1079" y="3220"/>
                  </a:lnTo>
                  <a:cubicBezTo>
                    <a:pt x="482" y="3220"/>
                    <a:pt x="0" y="3702"/>
                    <a:pt x="0" y="4298"/>
                  </a:cubicBezTo>
                  <a:lnTo>
                    <a:pt x="0" y="21652"/>
                  </a:lnTo>
                  <a:cubicBezTo>
                    <a:pt x="0" y="22249"/>
                    <a:pt x="482" y="22742"/>
                    <a:pt x="1079" y="22742"/>
                  </a:cubicBezTo>
                  <a:lnTo>
                    <a:pt x="13830" y="22742"/>
                  </a:lnTo>
                  <a:cubicBezTo>
                    <a:pt x="14427" y="22742"/>
                    <a:pt x="14909" y="22249"/>
                    <a:pt x="14909" y="21652"/>
                  </a:cubicBezTo>
                  <a:lnTo>
                    <a:pt x="14909" y="4298"/>
                  </a:lnTo>
                  <a:cubicBezTo>
                    <a:pt x="14909" y="3708"/>
                    <a:pt x="14438" y="3219"/>
                    <a:pt x="13851" y="3219"/>
                  </a:cubicBezTo>
                  <a:cubicBezTo>
                    <a:pt x="13844" y="3219"/>
                    <a:pt x="13837" y="3219"/>
                    <a:pt x="13830" y="3220"/>
                  </a:cubicBezTo>
                  <a:lnTo>
                    <a:pt x="9916" y="3220"/>
                  </a:lnTo>
                  <a:lnTo>
                    <a:pt x="7678" y="121"/>
                  </a:lnTo>
                  <a:cubicBezTo>
                    <a:pt x="7621" y="40"/>
                    <a:pt x="7535" y="0"/>
                    <a:pt x="7449" y="0"/>
                  </a:cubicBezTo>
                  <a:close/>
                </a:path>
              </a:pathLst>
            </a:custGeom>
            <a:solidFill>
              <a:srgbClr val="000000">
                <a:alpha val="64480"/>
              </a:srgbClr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35"/>
            <p:cNvSpPr/>
            <p:nvPr/>
          </p:nvSpPr>
          <p:spPr>
            <a:xfrm rot="10800000">
              <a:off x="1650131" y="1715238"/>
              <a:ext cx="868694" cy="1040037"/>
            </a:xfrm>
            <a:custGeom>
              <a:avLst/>
              <a:gdLst/>
              <a:ahLst/>
              <a:cxnLst/>
              <a:rect l="l" t="t" r="r" b="b"/>
              <a:pathLst>
                <a:path w="14910" h="22743" extrusionOk="0">
                  <a:moveTo>
                    <a:pt x="7449" y="0"/>
                  </a:moveTo>
                  <a:cubicBezTo>
                    <a:pt x="7363" y="0"/>
                    <a:pt x="7277" y="40"/>
                    <a:pt x="7219" y="121"/>
                  </a:cubicBezTo>
                  <a:lnTo>
                    <a:pt x="4981" y="3220"/>
                  </a:lnTo>
                  <a:lnTo>
                    <a:pt x="1079" y="3220"/>
                  </a:lnTo>
                  <a:cubicBezTo>
                    <a:pt x="482" y="3220"/>
                    <a:pt x="0" y="3702"/>
                    <a:pt x="0" y="4298"/>
                  </a:cubicBezTo>
                  <a:lnTo>
                    <a:pt x="0" y="21652"/>
                  </a:lnTo>
                  <a:cubicBezTo>
                    <a:pt x="0" y="22249"/>
                    <a:pt x="482" y="22742"/>
                    <a:pt x="1079" y="22742"/>
                  </a:cubicBezTo>
                  <a:lnTo>
                    <a:pt x="13830" y="22742"/>
                  </a:lnTo>
                  <a:cubicBezTo>
                    <a:pt x="14427" y="22742"/>
                    <a:pt x="14909" y="22249"/>
                    <a:pt x="14909" y="21652"/>
                  </a:cubicBezTo>
                  <a:lnTo>
                    <a:pt x="14909" y="4298"/>
                  </a:lnTo>
                  <a:cubicBezTo>
                    <a:pt x="14909" y="3708"/>
                    <a:pt x="14438" y="3219"/>
                    <a:pt x="13851" y="3219"/>
                  </a:cubicBezTo>
                  <a:cubicBezTo>
                    <a:pt x="13844" y="3219"/>
                    <a:pt x="13837" y="3219"/>
                    <a:pt x="13830" y="3220"/>
                  </a:cubicBezTo>
                  <a:lnTo>
                    <a:pt x="9916" y="3220"/>
                  </a:lnTo>
                  <a:lnTo>
                    <a:pt x="7678" y="121"/>
                  </a:lnTo>
                  <a:cubicBezTo>
                    <a:pt x="7621" y="40"/>
                    <a:pt x="7535" y="0"/>
                    <a:pt x="7449" y="0"/>
                  </a:cubicBezTo>
                  <a:close/>
                </a:path>
              </a:pathLst>
            </a:custGeom>
            <a:solidFill>
              <a:srgbClr val="000000">
                <a:alpha val="64480"/>
              </a:srgbClr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48" name="Google Shape;248;p35"/>
            <p:cNvCxnSpPr/>
            <p:nvPr/>
          </p:nvCxnSpPr>
          <p:spPr>
            <a:xfrm>
              <a:off x="2512800" y="2209050"/>
              <a:ext cx="1589100" cy="13125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" name="Google Shape;249;p35"/>
            <p:cNvCxnSpPr/>
            <p:nvPr/>
          </p:nvCxnSpPr>
          <p:spPr>
            <a:xfrm>
              <a:off x="7405200" y="2209050"/>
              <a:ext cx="1796400" cy="13446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0" name="Google Shape;250;p35"/>
            <p:cNvCxnSpPr/>
            <p:nvPr/>
          </p:nvCxnSpPr>
          <p:spPr>
            <a:xfrm flipH="1">
              <a:off x="4959000" y="2209050"/>
              <a:ext cx="1589100" cy="13125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1" name="Google Shape;251;p35"/>
            <p:cNvCxnSpPr/>
            <p:nvPr/>
          </p:nvCxnSpPr>
          <p:spPr>
            <a:xfrm flipH="1">
              <a:off x="-57600" y="2209050"/>
              <a:ext cx="1702800" cy="13089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52" name="Google Shape;252;p35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Основные принципы</a:t>
            </a:r>
            <a:endParaRPr dirty="0"/>
          </a:p>
        </p:txBody>
      </p:sp>
      <p:sp>
        <p:nvSpPr>
          <p:cNvPr id="253" name="Google Shape;253;p35"/>
          <p:cNvSpPr txBox="1">
            <a:spLocks noGrp="1"/>
          </p:cNvSpPr>
          <p:nvPr>
            <p:ph type="title" idx="2"/>
          </p:nvPr>
        </p:nvSpPr>
        <p:spPr>
          <a:xfrm>
            <a:off x="1365450" y="17839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 sz="4800"/>
          </a:p>
        </p:txBody>
      </p:sp>
      <p:sp>
        <p:nvSpPr>
          <p:cNvPr id="254" name="Google Shape;254;p35"/>
          <p:cNvSpPr txBox="1">
            <a:spLocks noGrp="1"/>
          </p:cNvSpPr>
          <p:nvPr>
            <p:ph type="title" idx="3"/>
          </p:nvPr>
        </p:nvSpPr>
        <p:spPr>
          <a:xfrm>
            <a:off x="3811650" y="3140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 sz="4800"/>
          </a:p>
        </p:txBody>
      </p:sp>
      <p:sp>
        <p:nvSpPr>
          <p:cNvPr id="255" name="Google Shape;255;p35"/>
          <p:cNvSpPr txBox="1">
            <a:spLocks noGrp="1"/>
          </p:cNvSpPr>
          <p:nvPr>
            <p:ph type="title" idx="4"/>
          </p:nvPr>
        </p:nvSpPr>
        <p:spPr>
          <a:xfrm>
            <a:off x="6257850" y="17839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 sz="4800"/>
          </a:p>
        </p:txBody>
      </p:sp>
      <p:sp>
        <p:nvSpPr>
          <p:cNvPr id="256" name="Google Shape;256;p35"/>
          <p:cNvSpPr txBox="1">
            <a:spLocks noGrp="1"/>
          </p:cNvSpPr>
          <p:nvPr>
            <p:ph type="title" idx="5"/>
          </p:nvPr>
        </p:nvSpPr>
        <p:spPr>
          <a:xfrm>
            <a:off x="958200" y="2852504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dirty="0"/>
              <a:t>Эклектичность</a:t>
            </a:r>
            <a:endParaRPr dirty="0"/>
          </a:p>
        </p:txBody>
      </p:sp>
      <p:sp>
        <p:nvSpPr>
          <p:cNvPr id="257" name="Google Shape;257;p35"/>
          <p:cNvSpPr txBox="1">
            <a:spLocks noGrp="1"/>
          </p:cNvSpPr>
          <p:nvPr>
            <p:ph type="subTitle" idx="1"/>
          </p:nvPr>
        </p:nvSpPr>
        <p:spPr>
          <a:xfrm>
            <a:off x="958200" y="3227078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dirty="0" smtClean="0"/>
              <a:t>«Сочетание несочетаемого»</a:t>
            </a:r>
            <a:endParaRPr dirty="0"/>
          </a:p>
        </p:txBody>
      </p:sp>
      <p:sp>
        <p:nvSpPr>
          <p:cNvPr id="258" name="Google Shape;258;p35"/>
          <p:cNvSpPr txBox="1">
            <a:spLocks noGrp="1"/>
          </p:cNvSpPr>
          <p:nvPr>
            <p:ph type="title" idx="6"/>
          </p:nvPr>
        </p:nvSpPr>
        <p:spPr>
          <a:xfrm>
            <a:off x="3383157" y="1439003"/>
            <a:ext cx="2377636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dirty="0"/>
              <a:t>Плюрализм культурных языков</a:t>
            </a:r>
            <a:endParaRPr dirty="0"/>
          </a:p>
        </p:txBody>
      </p:sp>
      <p:sp>
        <p:nvSpPr>
          <p:cNvPr id="259" name="Google Shape;259;p35"/>
          <p:cNvSpPr txBox="1">
            <a:spLocks noGrp="1"/>
          </p:cNvSpPr>
          <p:nvPr>
            <p:ph type="subTitle" idx="7"/>
          </p:nvPr>
        </p:nvSpPr>
        <p:spPr>
          <a:xfrm>
            <a:off x="3441750" y="2332230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 smtClean="0"/>
              <a:t>«Демократичность»</a:t>
            </a: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0" name="Google Shape;260;p35"/>
          <p:cNvSpPr txBox="1">
            <a:spLocks noGrp="1"/>
          </p:cNvSpPr>
          <p:nvPr>
            <p:ph type="title" idx="8"/>
          </p:nvPr>
        </p:nvSpPr>
        <p:spPr>
          <a:xfrm>
            <a:off x="5850600" y="2831802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dirty="0" err="1" smtClean="0"/>
              <a:t>Интер</a:t>
            </a:r>
            <a:r>
              <a:rPr lang="ru-RU" dirty="0" smtClean="0"/>
              <a:t>-текстуальность</a:t>
            </a:r>
            <a:endParaRPr dirty="0"/>
          </a:p>
        </p:txBody>
      </p:sp>
      <p:sp>
        <p:nvSpPr>
          <p:cNvPr id="261" name="Google Shape;261;p35"/>
          <p:cNvSpPr txBox="1">
            <a:spLocks noGrp="1"/>
          </p:cNvSpPr>
          <p:nvPr>
            <p:ph type="subTitle" idx="9"/>
          </p:nvPr>
        </p:nvSpPr>
        <p:spPr>
          <a:xfrm>
            <a:off x="5825519" y="3447327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 smtClean="0"/>
              <a:t>«Множественные цитаты и отсылки»</a:t>
            </a: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Google Shape;266;p36"/>
          <p:cNvGrpSpPr/>
          <p:nvPr/>
        </p:nvGrpSpPr>
        <p:grpSpPr>
          <a:xfrm>
            <a:off x="-57600" y="1715238"/>
            <a:ext cx="9259200" cy="2209136"/>
            <a:chOff x="-57600" y="1715238"/>
            <a:chExt cx="9259200" cy="2209136"/>
          </a:xfrm>
        </p:grpSpPr>
        <p:sp>
          <p:nvSpPr>
            <p:cNvPr id="267" name="Google Shape;267;p36"/>
            <p:cNvSpPr/>
            <p:nvPr/>
          </p:nvSpPr>
          <p:spPr>
            <a:xfrm rot="10800000">
              <a:off x="6540450" y="1715238"/>
              <a:ext cx="868694" cy="1040037"/>
            </a:xfrm>
            <a:custGeom>
              <a:avLst/>
              <a:gdLst/>
              <a:ahLst/>
              <a:cxnLst/>
              <a:rect l="l" t="t" r="r" b="b"/>
              <a:pathLst>
                <a:path w="14910" h="22743" extrusionOk="0">
                  <a:moveTo>
                    <a:pt x="7449" y="0"/>
                  </a:moveTo>
                  <a:cubicBezTo>
                    <a:pt x="7363" y="0"/>
                    <a:pt x="7277" y="40"/>
                    <a:pt x="7219" y="121"/>
                  </a:cubicBezTo>
                  <a:lnTo>
                    <a:pt x="4981" y="3220"/>
                  </a:lnTo>
                  <a:lnTo>
                    <a:pt x="1079" y="3220"/>
                  </a:lnTo>
                  <a:cubicBezTo>
                    <a:pt x="482" y="3220"/>
                    <a:pt x="0" y="3702"/>
                    <a:pt x="0" y="4298"/>
                  </a:cubicBezTo>
                  <a:lnTo>
                    <a:pt x="0" y="21652"/>
                  </a:lnTo>
                  <a:cubicBezTo>
                    <a:pt x="0" y="22249"/>
                    <a:pt x="482" y="22742"/>
                    <a:pt x="1079" y="22742"/>
                  </a:cubicBezTo>
                  <a:lnTo>
                    <a:pt x="13830" y="22742"/>
                  </a:lnTo>
                  <a:cubicBezTo>
                    <a:pt x="14427" y="22742"/>
                    <a:pt x="14909" y="22249"/>
                    <a:pt x="14909" y="21652"/>
                  </a:cubicBezTo>
                  <a:lnTo>
                    <a:pt x="14909" y="4298"/>
                  </a:lnTo>
                  <a:cubicBezTo>
                    <a:pt x="14909" y="3708"/>
                    <a:pt x="14438" y="3219"/>
                    <a:pt x="13851" y="3219"/>
                  </a:cubicBezTo>
                  <a:cubicBezTo>
                    <a:pt x="13844" y="3219"/>
                    <a:pt x="13837" y="3219"/>
                    <a:pt x="13830" y="3220"/>
                  </a:cubicBezTo>
                  <a:lnTo>
                    <a:pt x="9916" y="3220"/>
                  </a:lnTo>
                  <a:lnTo>
                    <a:pt x="7678" y="121"/>
                  </a:lnTo>
                  <a:cubicBezTo>
                    <a:pt x="7621" y="40"/>
                    <a:pt x="7535" y="0"/>
                    <a:pt x="7449" y="0"/>
                  </a:cubicBezTo>
                  <a:close/>
                </a:path>
              </a:pathLst>
            </a:custGeom>
            <a:solidFill>
              <a:srgbClr val="000000">
                <a:alpha val="64480"/>
              </a:srgbClr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36"/>
            <p:cNvSpPr/>
            <p:nvPr/>
          </p:nvSpPr>
          <p:spPr>
            <a:xfrm>
              <a:off x="4099725" y="2884336"/>
              <a:ext cx="868694" cy="1040037"/>
            </a:xfrm>
            <a:custGeom>
              <a:avLst/>
              <a:gdLst/>
              <a:ahLst/>
              <a:cxnLst/>
              <a:rect l="l" t="t" r="r" b="b"/>
              <a:pathLst>
                <a:path w="14910" h="22743" extrusionOk="0">
                  <a:moveTo>
                    <a:pt x="7449" y="0"/>
                  </a:moveTo>
                  <a:cubicBezTo>
                    <a:pt x="7363" y="0"/>
                    <a:pt x="7277" y="40"/>
                    <a:pt x="7219" y="121"/>
                  </a:cubicBezTo>
                  <a:lnTo>
                    <a:pt x="4981" y="3220"/>
                  </a:lnTo>
                  <a:lnTo>
                    <a:pt x="1079" y="3220"/>
                  </a:lnTo>
                  <a:cubicBezTo>
                    <a:pt x="482" y="3220"/>
                    <a:pt x="0" y="3702"/>
                    <a:pt x="0" y="4298"/>
                  </a:cubicBezTo>
                  <a:lnTo>
                    <a:pt x="0" y="21652"/>
                  </a:lnTo>
                  <a:cubicBezTo>
                    <a:pt x="0" y="22249"/>
                    <a:pt x="482" y="22742"/>
                    <a:pt x="1079" y="22742"/>
                  </a:cubicBezTo>
                  <a:lnTo>
                    <a:pt x="13830" y="22742"/>
                  </a:lnTo>
                  <a:cubicBezTo>
                    <a:pt x="14427" y="22742"/>
                    <a:pt x="14909" y="22249"/>
                    <a:pt x="14909" y="21652"/>
                  </a:cubicBezTo>
                  <a:lnTo>
                    <a:pt x="14909" y="4298"/>
                  </a:lnTo>
                  <a:cubicBezTo>
                    <a:pt x="14909" y="3708"/>
                    <a:pt x="14438" y="3219"/>
                    <a:pt x="13851" y="3219"/>
                  </a:cubicBezTo>
                  <a:cubicBezTo>
                    <a:pt x="13844" y="3219"/>
                    <a:pt x="13837" y="3219"/>
                    <a:pt x="13830" y="3220"/>
                  </a:cubicBezTo>
                  <a:lnTo>
                    <a:pt x="9916" y="3220"/>
                  </a:lnTo>
                  <a:lnTo>
                    <a:pt x="7678" y="121"/>
                  </a:lnTo>
                  <a:cubicBezTo>
                    <a:pt x="7621" y="40"/>
                    <a:pt x="7535" y="0"/>
                    <a:pt x="7449" y="0"/>
                  </a:cubicBezTo>
                  <a:close/>
                </a:path>
              </a:pathLst>
            </a:custGeom>
            <a:solidFill>
              <a:srgbClr val="000000">
                <a:alpha val="64480"/>
              </a:srgbClr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36"/>
            <p:cNvSpPr/>
            <p:nvPr/>
          </p:nvSpPr>
          <p:spPr>
            <a:xfrm rot="10800000">
              <a:off x="1650131" y="1715238"/>
              <a:ext cx="868694" cy="1040037"/>
            </a:xfrm>
            <a:custGeom>
              <a:avLst/>
              <a:gdLst/>
              <a:ahLst/>
              <a:cxnLst/>
              <a:rect l="l" t="t" r="r" b="b"/>
              <a:pathLst>
                <a:path w="14910" h="22743" extrusionOk="0">
                  <a:moveTo>
                    <a:pt x="7449" y="0"/>
                  </a:moveTo>
                  <a:cubicBezTo>
                    <a:pt x="7363" y="0"/>
                    <a:pt x="7277" y="40"/>
                    <a:pt x="7219" y="121"/>
                  </a:cubicBezTo>
                  <a:lnTo>
                    <a:pt x="4981" y="3220"/>
                  </a:lnTo>
                  <a:lnTo>
                    <a:pt x="1079" y="3220"/>
                  </a:lnTo>
                  <a:cubicBezTo>
                    <a:pt x="482" y="3220"/>
                    <a:pt x="0" y="3702"/>
                    <a:pt x="0" y="4298"/>
                  </a:cubicBezTo>
                  <a:lnTo>
                    <a:pt x="0" y="21652"/>
                  </a:lnTo>
                  <a:cubicBezTo>
                    <a:pt x="0" y="22249"/>
                    <a:pt x="482" y="22742"/>
                    <a:pt x="1079" y="22742"/>
                  </a:cubicBezTo>
                  <a:lnTo>
                    <a:pt x="13830" y="22742"/>
                  </a:lnTo>
                  <a:cubicBezTo>
                    <a:pt x="14427" y="22742"/>
                    <a:pt x="14909" y="22249"/>
                    <a:pt x="14909" y="21652"/>
                  </a:cubicBezTo>
                  <a:lnTo>
                    <a:pt x="14909" y="4298"/>
                  </a:lnTo>
                  <a:cubicBezTo>
                    <a:pt x="14909" y="3708"/>
                    <a:pt x="14438" y="3219"/>
                    <a:pt x="13851" y="3219"/>
                  </a:cubicBezTo>
                  <a:cubicBezTo>
                    <a:pt x="13844" y="3219"/>
                    <a:pt x="13837" y="3219"/>
                    <a:pt x="13830" y="3220"/>
                  </a:cubicBezTo>
                  <a:lnTo>
                    <a:pt x="9916" y="3220"/>
                  </a:lnTo>
                  <a:lnTo>
                    <a:pt x="7678" y="121"/>
                  </a:lnTo>
                  <a:cubicBezTo>
                    <a:pt x="7621" y="40"/>
                    <a:pt x="7535" y="0"/>
                    <a:pt x="7449" y="0"/>
                  </a:cubicBezTo>
                  <a:close/>
                </a:path>
              </a:pathLst>
            </a:custGeom>
            <a:solidFill>
              <a:srgbClr val="000000">
                <a:alpha val="64480"/>
              </a:srgbClr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70" name="Google Shape;270;p36"/>
            <p:cNvCxnSpPr/>
            <p:nvPr/>
          </p:nvCxnSpPr>
          <p:spPr>
            <a:xfrm>
              <a:off x="2512800" y="2209050"/>
              <a:ext cx="1589100" cy="13125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1" name="Google Shape;271;p36"/>
            <p:cNvCxnSpPr/>
            <p:nvPr/>
          </p:nvCxnSpPr>
          <p:spPr>
            <a:xfrm>
              <a:off x="7405200" y="2209050"/>
              <a:ext cx="1796400" cy="13446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2" name="Google Shape;272;p36"/>
            <p:cNvCxnSpPr/>
            <p:nvPr/>
          </p:nvCxnSpPr>
          <p:spPr>
            <a:xfrm flipH="1">
              <a:off x="4959000" y="2209050"/>
              <a:ext cx="1589100" cy="13125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3" name="Google Shape;273;p36"/>
            <p:cNvCxnSpPr/>
            <p:nvPr/>
          </p:nvCxnSpPr>
          <p:spPr>
            <a:xfrm flipH="1">
              <a:off x="-57600" y="2209050"/>
              <a:ext cx="1702800" cy="13089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74" name="Google Shape;274;p3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/>
              <a:t>Основные принципы</a:t>
            </a:r>
            <a:endParaRPr dirty="0"/>
          </a:p>
        </p:txBody>
      </p:sp>
      <p:sp>
        <p:nvSpPr>
          <p:cNvPr id="275" name="Google Shape;275;p36"/>
          <p:cNvSpPr txBox="1">
            <a:spLocks noGrp="1"/>
          </p:cNvSpPr>
          <p:nvPr>
            <p:ph type="title" idx="2"/>
          </p:nvPr>
        </p:nvSpPr>
        <p:spPr>
          <a:xfrm>
            <a:off x="1365450" y="17839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276" name="Google Shape;276;p36"/>
          <p:cNvSpPr txBox="1">
            <a:spLocks noGrp="1"/>
          </p:cNvSpPr>
          <p:nvPr>
            <p:ph type="title" idx="3"/>
          </p:nvPr>
        </p:nvSpPr>
        <p:spPr>
          <a:xfrm>
            <a:off x="3811650" y="3140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05</a:t>
            </a:r>
            <a:endParaRPr/>
          </a:p>
        </p:txBody>
      </p:sp>
      <p:sp>
        <p:nvSpPr>
          <p:cNvPr id="277" name="Google Shape;277;p36"/>
          <p:cNvSpPr txBox="1">
            <a:spLocks noGrp="1"/>
          </p:cNvSpPr>
          <p:nvPr>
            <p:ph type="title" idx="4"/>
          </p:nvPr>
        </p:nvSpPr>
        <p:spPr>
          <a:xfrm>
            <a:off x="6257850" y="17839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06</a:t>
            </a:r>
            <a:endParaRPr dirty="0"/>
          </a:p>
        </p:txBody>
      </p:sp>
      <p:sp>
        <p:nvSpPr>
          <p:cNvPr id="278" name="Google Shape;278;p36"/>
          <p:cNvSpPr txBox="1">
            <a:spLocks noGrp="1"/>
          </p:cNvSpPr>
          <p:nvPr>
            <p:ph type="title" idx="5"/>
          </p:nvPr>
        </p:nvSpPr>
        <p:spPr>
          <a:xfrm>
            <a:off x="958200" y="2861382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dirty="0" err="1" smtClean="0"/>
              <a:t>Деканонизация</a:t>
            </a:r>
            <a:r>
              <a:rPr lang="ru-RU" dirty="0" smtClean="0"/>
              <a:t> </a:t>
            </a:r>
            <a:r>
              <a:rPr lang="ru-RU" dirty="0"/>
              <a:t>искусства</a:t>
            </a:r>
            <a:endParaRPr dirty="0"/>
          </a:p>
        </p:txBody>
      </p:sp>
      <p:sp>
        <p:nvSpPr>
          <p:cNvPr id="279" name="Google Shape;279;p36"/>
          <p:cNvSpPr txBox="1">
            <a:spLocks noGrp="1"/>
          </p:cNvSpPr>
          <p:nvPr>
            <p:ph type="subTitle" idx="1"/>
          </p:nvPr>
        </p:nvSpPr>
        <p:spPr>
          <a:xfrm>
            <a:off x="920625" y="3553650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dirty="0" smtClean="0"/>
              <a:t>«Эстетика безобразного»</a:t>
            </a:r>
            <a:endParaRPr dirty="0"/>
          </a:p>
        </p:txBody>
      </p:sp>
      <p:sp>
        <p:nvSpPr>
          <p:cNvPr id="280" name="Google Shape;280;p36"/>
          <p:cNvSpPr txBox="1">
            <a:spLocks noGrp="1"/>
          </p:cNvSpPr>
          <p:nvPr>
            <p:ph type="title" idx="6"/>
          </p:nvPr>
        </p:nvSpPr>
        <p:spPr>
          <a:xfrm>
            <a:off x="5825519" y="2759891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dirty="0" err="1"/>
              <a:t>Шоутизация</a:t>
            </a:r>
            <a:r>
              <a:rPr lang="ru-RU" dirty="0"/>
              <a:t> культуры</a:t>
            </a:r>
            <a:endParaRPr dirty="0"/>
          </a:p>
        </p:txBody>
      </p:sp>
      <p:sp>
        <p:nvSpPr>
          <p:cNvPr id="281" name="Google Shape;281;p36"/>
          <p:cNvSpPr txBox="1">
            <a:spLocks noGrp="1"/>
          </p:cNvSpPr>
          <p:nvPr>
            <p:ph type="subTitle" idx="7"/>
          </p:nvPr>
        </p:nvSpPr>
        <p:spPr>
          <a:xfrm>
            <a:off x="3413272" y="2235256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dirty="0" smtClean="0"/>
              <a:t>«</a:t>
            </a:r>
            <a:r>
              <a:rPr lang="ru-RU" dirty="0"/>
              <a:t>Нет веры в прогресс и </a:t>
            </a:r>
            <a:r>
              <a:rPr lang="ru-RU" dirty="0" smtClean="0"/>
              <a:t>гуманность»</a:t>
            </a:r>
            <a:endParaRPr dirty="0"/>
          </a:p>
        </p:txBody>
      </p:sp>
      <p:sp>
        <p:nvSpPr>
          <p:cNvPr id="282" name="Google Shape;282;p36"/>
          <p:cNvSpPr txBox="1">
            <a:spLocks noGrp="1"/>
          </p:cNvSpPr>
          <p:nvPr>
            <p:ph type="title" idx="8"/>
          </p:nvPr>
        </p:nvSpPr>
        <p:spPr>
          <a:xfrm>
            <a:off x="3307350" y="1630800"/>
            <a:ext cx="2461493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dirty="0"/>
              <a:t>Антропологический пессимизм</a:t>
            </a:r>
            <a:endParaRPr dirty="0"/>
          </a:p>
        </p:txBody>
      </p:sp>
      <p:sp>
        <p:nvSpPr>
          <p:cNvPr id="283" name="Google Shape;283;p36"/>
          <p:cNvSpPr txBox="1">
            <a:spLocks noGrp="1"/>
          </p:cNvSpPr>
          <p:nvPr>
            <p:ph type="subTitle" idx="9"/>
          </p:nvPr>
        </p:nvSpPr>
        <p:spPr>
          <a:xfrm>
            <a:off x="5868344" y="3440239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dirty="0" smtClean="0"/>
              <a:t>«Искусство – развлечение, важна зрелищность»</a:t>
            </a: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48"/>
          <p:cNvSpPr/>
          <p:nvPr/>
        </p:nvSpPr>
        <p:spPr>
          <a:xfrm rot="-5400000">
            <a:off x="3672627" y="2956984"/>
            <a:ext cx="1280135" cy="188130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solidFill>
            <a:srgbClr val="000000">
              <a:alpha val="6448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650;p48"/>
          <p:cNvSpPr/>
          <p:nvPr/>
        </p:nvSpPr>
        <p:spPr>
          <a:xfrm rot="-5400000">
            <a:off x="3672626" y="1372027"/>
            <a:ext cx="1280135" cy="188130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solidFill>
            <a:srgbClr val="000000">
              <a:alpha val="6448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48"/>
          <p:cNvSpPr/>
          <p:nvPr/>
        </p:nvSpPr>
        <p:spPr>
          <a:xfrm rot="5400000">
            <a:off x="5852600" y="1372002"/>
            <a:ext cx="1280135" cy="188130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solidFill>
            <a:srgbClr val="000000">
              <a:alpha val="6448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2" name="Google Shape;652;p48"/>
          <p:cNvSpPr/>
          <p:nvPr/>
        </p:nvSpPr>
        <p:spPr>
          <a:xfrm rot="5400000">
            <a:off x="5852598" y="2956959"/>
            <a:ext cx="1280135" cy="188130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solidFill>
            <a:srgbClr val="000000">
              <a:alpha val="6448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3" name="Google Shape;653;p48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Особенности постмодернизма</a:t>
            </a:r>
            <a:endParaRPr dirty="0"/>
          </a:p>
        </p:txBody>
      </p:sp>
      <p:sp>
        <p:nvSpPr>
          <p:cNvPr id="655" name="Google Shape;655;p48"/>
          <p:cNvSpPr txBox="1">
            <a:spLocks noGrp="1"/>
          </p:cNvSpPr>
          <p:nvPr>
            <p:ph type="subTitle" idx="1"/>
          </p:nvPr>
        </p:nvSpPr>
        <p:spPr>
          <a:xfrm>
            <a:off x="3642218" y="2038279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 smtClean="0">
                <a:solidFill>
                  <a:schemeClr val="accent3"/>
                </a:solidFill>
              </a:rPr>
              <a:t>Осмысление мира как текста</a:t>
            </a:r>
            <a:endParaRPr dirty="0">
              <a:solidFill>
                <a:schemeClr val="accent3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accent3"/>
              </a:solidFill>
            </a:endParaRPr>
          </a:p>
        </p:txBody>
      </p:sp>
      <p:sp>
        <p:nvSpPr>
          <p:cNvPr id="657" name="Google Shape;657;p48"/>
          <p:cNvSpPr txBox="1">
            <a:spLocks noGrp="1"/>
          </p:cNvSpPr>
          <p:nvPr>
            <p:ph type="subTitle" idx="4"/>
          </p:nvPr>
        </p:nvSpPr>
        <p:spPr>
          <a:xfrm>
            <a:off x="5552018" y="2038279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 smtClean="0"/>
              <a:t>Разорванность жизни</a:t>
            </a:r>
            <a:endParaRPr dirty="0"/>
          </a:p>
        </p:txBody>
      </p:sp>
      <p:sp>
        <p:nvSpPr>
          <p:cNvPr id="659" name="Google Shape;659;p48"/>
          <p:cNvSpPr txBox="1">
            <a:spLocks noGrp="1"/>
          </p:cNvSpPr>
          <p:nvPr>
            <p:ph type="subTitle" idx="6"/>
          </p:nvPr>
        </p:nvSpPr>
        <p:spPr>
          <a:xfrm>
            <a:off x="3573990" y="3714759"/>
            <a:ext cx="1741455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 smtClean="0"/>
              <a:t>Пессимистический взгляд на жизнь</a:t>
            </a: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61" name="Google Shape;661;p48"/>
          <p:cNvSpPr txBox="1">
            <a:spLocks noGrp="1"/>
          </p:cNvSpPr>
          <p:nvPr>
            <p:ph type="subTitle" idx="8"/>
          </p:nvPr>
        </p:nvSpPr>
        <p:spPr>
          <a:xfrm>
            <a:off x="5552018" y="3623263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Парадоксальный сюжет</a:t>
            </a:r>
            <a:endParaRPr dirty="0"/>
          </a:p>
        </p:txBody>
      </p:sp>
      <p:sp>
        <p:nvSpPr>
          <p:cNvPr id="662" name="Google Shape;662;p48"/>
          <p:cNvSpPr txBox="1">
            <a:spLocks noGrp="1"/>
          </p:cNvSpPr>
          <p:nvPr>
            <p:ph type="title" idx="3"/>
          </p:nvPr>
        </p:nvSpPr>
        <p:spPr>
          <a:xfrm>
            <a:off x="1986505" y="1946938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accent1"/>
                </a:solidFill>
              </a:rPr>
              <a:t>01</a:t>
            </a:r>
            <a:endParaRPr sz="4800">
              <a:solidFill>
                <a:schemeClr val="accent1"/>
              </a:solidFill>
            </a:endParaRPr>
          </a:p>
        </p:txBody>
      </p:sp>
      <p:sp>
        <p:nvSpPr>
          <p:cNvPr id="663" name="Google Shape;663;p48"/>
          <p:cNvSpPr txBox="1">
            <a:spLocks noGrp="1"/>
          </p:cNvSpPr>
          <p:nvPr>
            <p:ph type="title" idx="3"/>
          </p:nvPr>
        </p:nvSpPr>
        <p:spPr>
          <a:xfrm>
            <a:off x="1986505" y="3531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accent1"/>
                </a:solidFill>
              </a:rPr>
              <a:t>02</a:t>
            </a:r>
            <a:endParaRPr sz="4800">
              <a:solidFill>
                <a:schemeClr val="accent1"/>
              </a:solidFill>
            </a:endParaRPr>
          </a:p>
        </p:txBody>
      </p:sp>
      <p:sp>
        <p:nvSpPr>
          <p:cNvPr id="664" name="Google Shape;664;p48"/>
          <p:cNvSpPr txBox="1">
            <a:spLocks noGrp="1"/>
          </p:cNvSpPr>
          <p:nvPr>
            <p:ph type="title" idx="3"/>
          </p:nvPr>
        </p:nvSpPr>
        <p:spPr>
          <a:xfrm>
            <a:off x="7385605" y="1946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accent1"/>
                </a:solidFill>
              </a:rPr>
              <a:t>03</a:t>
            </a:r>
            <a:endParaRPr sz="4800">
              <a:solidFill>
                <a:schemeClr val="accent1"/>
              </a:solidFill>
            </a:endParaRPr>
          </a:p>
        </p:txBody>
      </p:sp>
      <p:sp>
        <p:nvSpPr>
          <p:cNvPr id="665" name="Google Shape;665;p48"/>
          <p:cNvSpPr txBox="1">
            <a:spLocks noGrp="1"/>
          </p:cNvSpPr>
          <p:nvPr>
            <p:ph type="title" idx="3"/>
          </p:nvPr>
        </p:nvSpPr>
        <p:spPr>
          <a:xfrm>
            <a:off x="7385605" y="3531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accent1"/>
                </a:solidFill>
              </a:rPr>
              <a:t>04</a:t>
            </a:r>
            <a:endParaRPr sz="480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48"/>
          <p:cNvSpPr/>
          <p:nvPr/>
        </p:nvSpPr>
        <p:spPr>
          <a:xfrm rot="-5400000">
            <a:off x="3672627" y="2956984"/>
            <a:ext cx="1280135" cy="188130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solidFill>
            <a:srgbClr val="000000">
              <a:alpha val="6448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650;p48"/>
          <p:cNvSpPr/>
          <p:nvPr/>
        </p:nvSpPr>
        <p:spPr>
          <a:xfrm rot="-5400000">
            <a:off x="3672626" y="1372027"/>
            <a:ext cx="1280135" cy="188130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solidFill>
            <a:srgbClr val="000000">
              <a:alpha val="6448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48"/>
          <p:cNvSpPr/>
          <p:nvPr/>
        </p:nvSpPr>
        <p:spPr>
          <a:xfrm rot="5400000">
            <a:off x="5852600" y="1372002"/>
            <a:ext cx="1280135" cy="188130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solidFill>
            <a:srgbClr val="000000">
              <a:alpha val="6448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2" name="Google Shape;652;p48"/>
          <p:cNvSpPr/>
          <p:nvPr/>
        </p:nvSpPr>
        <p:spPr>
          <a:xfrm rot="5400000">
            <a:off x="5852598" y="2956959"/>
            <a:ext cx="1280135" cy="188130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solidFill>
            <a:srgbClr val="000000">
              <a:alpha val="6448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3" name="Google Shape;653;p48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Особенности постмодернизма</a:t>
            </a:r>
            <a:endParaRPr dirty="0"/>
          </a:p>
        </p:txBody>
      </p:sp>
      <p:sp>
        <p:nvSpPr>
          <p:cNvPr id="655" name="Google Shape;655;p48"/>
          <p:cNvSpPr txBox="1">
            <a:spLocks noGrp="1"/>
          </p:cNvSpPr>
          <p:nvPr>
            <p:ph type="subTitle" idx="1"/>
          </p:nvPr>
        </p:nvSpPr>
        <p:spPr>
          <a:xfrm>
            <a:off x="3657337" y="2093456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 smtClean="0"/>
              <a:t>Хаос</a:t>
            </a:r>
            <a:endParaRPr dirty="0">
              <a:solidFill>
                <a:schemeClr val="accent3"/>
              </a:solidFill>
            </a:endParaRPr>
          </a:p>
        </p:txBody>
      </p:sp>
      <p:sp>
        <p:nvSpPr>
          <p:cNvPr id="657" name="Google Shape;657;p48"/>
          <p:cNvSpPr txBox="1">
            <a:spLocks noGrp="1"/>
          </p:cNvSpPr>
          <p:nvPr>
            <p:ph type="subTitle" idx="4"/>
          </p:nvPr>
        </p:nvSpPr>
        <p:spPr>
          <a:xfrm>
            <a:off x="5558144" y="1946925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 smtClean="0"/>
              <a:t>Употребление ненормативной лексики</a:t>
            </a:r>
            <a:endParaRPr dirty="0"/>
          </a:p>
        </p:txBody>
      </p:sp>
      <p:sp>
        <p:nvSpPr>
          <p:cNvPr id="659" name="Google Shape;659;p48"/>
          <p:cNvSpPr txBox="1">
            <a:spLocks noGrp="1"/>
          </p:cNvSpPr>
          <p:nvPr>
            <p:ph type="subTitle" idx="6"/>
          </p:nvPr>
        </p:nvSpPr>
        <p:spPr>
          <a:xfrm>
            <a:off x="3589110" y="3440413"/>
            <a:ext cx="1741455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 smtClean="0"/>
              <a:t>Фрагментарность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 smtClean="0"/>
              <a:t>(расчленение, коллаж текста)</a:t>
            </a: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61" name="Google Shape;661;p48"/>
          <p:cNvSpPr txBox="1">
            <a:spLocks noGrp="1"/>
          </p:cNvSpPr>
          <p:nvPr>
            <p:ph type="subTitle" idx="8"/>
          </p:nvPr>
        </p:nvSpPr>
        <p:spPr>
          <a:xfrm>
            <a:off x="5552018" y="3623263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Безличность</a:t>
            </a:r>
            <a:endParaRPr dirty="0"/>
          </a:p>
        </p:txBody>
      </p:sp>
      <p:sp>
        <p:nvSpPr>
          <p:cNvPr id="662" name="Google Shape;662;p48"/>
          <p:cNvSpPr txBox="1">
            <a:spLocks noGrp="1"/>
          </p:cNvSpPr>
          <p:nvPr>
            <p:ph type="title" idx="3"/>
          </p:nvPr>
        </p:nvSpPr>
        <p:spPr>
          <a:xfrm>
            <a:off x="1986505" y="1946938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 smtClean="0">
                <a:solidFill>
                  <a:schemeClr val="accent1"/>
                </a:solidFill>
              </a:rPr>
              <a:t>0</a:t>
            </a:r>
            <a:r>
              <a:rPr lang="ru-RU" sz="4800" dirty="0" smtClean="0">
                <a:solidFill>
                  <a:schemeClr val="accent1"/>
                </a:solidFill>
              </a:rPr>
              <a:t>5</a:t>
            </a:r>
            <a:endParaRPr sz="4800" dirty="0">
              <a:solidFill>
                <a:schemeClr val="accent1"/>
              </a:solidFill>
            </a:endParaRPr>
          </a:p>
        </p:txBody>
      </p:sp>
      <p:sp>
        <p:nvSpPr>
          <p:cNvPr id="663" name="Google Shape;663;p48"/>
          <p:cNvSpPr txBox="1">
            <a:spLocks noGrp="1"/>
          </p:cNvSpPr>
          <p:nvPr>
            <p:ph type="title" idx="3"/>
          </p:nvPr>
        </p:nvSpPr>
        <p:spPr>
          <a:xfrm>
            <a:off x="1986505" y="3531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 smtClean="0">
                <a:solidFill>
                  <a:schemeClr val="accent1"/>
                </a:solidFill>
              </a:rPr>
              <a:t>0</a:t>
            </a:r>
            <a:r>
              <a:rPr lang="ru-RU" sz="4800" dirty="0" smtClean="0">
                <a:solidFill>
                  <a:schemeClr val="accent1"/>
                </a:solidFill>
              </a:rPr>
              <a:t>6</a:t>
            </a:r>
            <a:endParaRPr sz="4800" dirty="0">
              <a:solidFill>
                <a:schemeClr val="accent1"/>
              </a:solidFill>
            </a:endParaRPr>
          </a:p>
        </p:txBody>
      </p:sp>
      <p:sp>
        <p:nvSpPr>
          <p:cNvPr id="664" name="Google Shape;664;p48"/>
          <p:cNvSpPr txBox="1">
            <a:spLocks noGrp="1"/>
          </p:cNvSpPr>
          <p:nvPr>
            <p:ph type="title" idx="3"/>
          </p:nvPr>
        </p:nvSpPr>
        <p:spPr>
          <a:xfrm>
            <a:off x="7385605" y="1946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 smtClean="0">
                <a:solidFill>
                  <a:schemeClr val="accent1"/>
                </a:solidFill>
              </a:rPr>
              <a:t>0</a:t>
            </a:r>
            <a:r>
              <a:rPr lang="ru-RU" sz="4800" dirty="0" smtClean="0">
                <a:solidFill>
                  <a:schemeClr val="accent1"/>
                </a:solidFill>
              </a:rPr>
              <a:t>7</a:t>
            </a:r>
            <a:endParaRPr sz="4800" dirty="0">
              <a:solidFill>
                <a:schemeClr val="accent1"/>
              </a:solidFill>
            </a:endParaRPr>
          </a:p>
        </p:txBody>
      </p:sp>
      <p:sp>
        <p:nvSpPr>
          <p:cNvPr id="665" name="Google Shape;665;p48"/>
          <p:cNvSpPr txBox="1">
            <a:spLocks noGrp="1"/>
          </p:cNvSpPr>
          <p:nvPr>
            <p:ph type="title" idx="3"/>
          </p:nvPr>
        </p:nvSpPr>
        <p:spPr>
          <a:xfrm>
            <a:off x="7385605" y="3531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 smtClean="0">
                <a:solidFill>
                  <a:schemeClr val="accent1"/>
                </a:solidFill>
              </a:rPr>
              <a:t>0</a:t>
            </a:r>
            <a:r>
              <a:rPr lang="ru-RU" sz="4800" dirty="0" smtClean="0">
                <a:solidFill>
                  <a:schemeClr val="accent1"/>
                </a:solidFill>
              </a:rPr>
              <a:t>8</a:t>
            </a:r>
            <a:endParaRPr sz="4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728960"/>
      </p:ext>
    </p:extLst>
  </p:cSld>
  <p:clrMapOvr>
    <a:masterClrMapping/>
  </p:clrMapOvr>
</p:sld>
</file>

<file path=ppt/theme/theme1.xml><?xml version="1.0" encoding="utf-8"?>
<a:theme xmlns:a="http://schemas.openxmlformats.org/drawingml/2006/main" name="Abstract Tech Company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00CBD3"/>
      </a:accent1>
      <a:accent2>
        <a:srgbClr val="5B5B5B"/>
      </a:accent2>
      <a:accent3>
        <a:srgbClr val="FFFFFF"/>
      </a:accent3>
      <a:accent4>
        <a:srgbClr val="EA0156"/>
      </a:accent4>
      <a:accent5>
        <a:srgbClr val="00CBD3"/>
      </a:accent5>
      <a:accent6>
        <a:srgbClr val="EA0156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482</Words>
  <Application>Microsoft Office PowerPoint</Application>
  <PresentationFormat>Экран (16:9)</PresentationFormat>
  <Paragraphs>83</Paragraphs>
  <Slides>12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Abstract Tech Company by Slidesgo</vt:lpstr>
      <vt:lpstr>Русский Постмодернизм</vt:lpstr>
      <vt:lpstr>Появление постмодернизма</vt:lpstr>
      <vt:lpstr>Проблемы</vt:lpstr>
      <vt:lpstr>Идея</vt:lpstr>
      <vt:lpstr>Читая, человек анализирует себя и свое отношение к прочитанному, а не автора и его отношение к этому *.</vt:lpstr>
      <vt:lpstr>Основные принципы</vt:lpstr>
      <vt:lpstr>Основные принципы</vt:lpstr>
      <vt:lpstr>Особенности постмодернизма</vt:lpstr>
      <vt:lpstr>Особенности постмодернизма</vt:lpstr>
      <vt:lpstr>01</vt:lpstr>
      <vt:lpstr>Некоторые течения и направления</vt:lpstr>
      <vt:lpstr>Яркие примеры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Русский Постмодернизм</dc:title>
  <dc:creator>Пользователь</dc:creator>
  <cp:lastModifiedBy>user-pc</cp:lastModifiedBy>
  <cp:revision>15</cp:revision>
  <dcterms:modified xsi:type="dcterms:W3CDTF">2022-11-02T15:07:56Z</dcterms:modified>
</cp:coreProperties>
</file>