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6" r:id="rId3"/>
    <p:sldId id="257" r:id="rId4"/>
    <p:sldId id="287" r:id="rId5"/>
    <p:sldId id="276" r:id="rId6"/>
    <p:sldId id="265" r:id="rId7"/>
    <p:sldId id="270" r:id="rId8"/>
    <p:sldId id="277" r:id="rId9"/>
    <p:sldId id="271" r:id="rId10"/>
    <p:sldId id="273" r:id="rId11"/>
    <p:sldId id="272" r:id="rId12"/>
    <p:sldId id="278" r:id="rId13"/>
    <p:sldId id="285" r:id="rId14"/>
    <p:sldId id="279" r:id="rId15"/>
    <p:sldId id="269" r:id="rId16"/>
    <p:sldId id="28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797F5-CD76-4057-A6E5-1CC02F2928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9355" y="1041400"/>
            <a:ext cx="9570027" cy="2387600"/>
          </a:xfrm>
        </p:spPr>
        <p:txBody>
          <a:bodyPr anchor="b">
            <a:normAutofit/>
          </a:bodyPr>
          <a:lstStyle>
            <a:lvl1pPr algn="ctr">
              <a:defRPr sz="7200"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6EF81A-E959-49E0-B655-B587E49FD1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618" y="5465618"/>
            <a:ext cx="9144000" cy="103909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B30A0E-9D45-4D70-9DD6-672CCB617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D275350-27F6-4953-8586-1F794BECCB96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89BC8E-01D5-4E35-836A-3175840C3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BA9238-4C51-4FCC-8642-D34174D6B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24B3A1-78F6-4659-A303-F1217D5A45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4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1DE0B-C0B4-4220-B503-892574B95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1F1318-C96F-4A60-9F85-806DA0FA1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538BA7-32F1-418E-8C3F-A14B93F2A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4546C7-7877-4BC9-BFEC-151357B8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7B40D2-5C1F-4653-AE5E-465E65436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80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87760A5-5E8A-4265-92E5-B36FE9C8C6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585DB6-5949-44BC-9E48-1CEC580B45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B626B2-C716-4950-A881-0DA5C4A9C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8D2BE-FBBC-4151-8BB7-C238C7DB2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FCB2A6-BB44-4E55-A720-10A4684CF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2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130C65-EB50-4D7B-87CE-A6168C1F8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483437"/>
            <a:ext cx="9518074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D5FECB-7636-4EC4-875F-043362072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7564" y="1983797"/>
            <a:ext cx="9434944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51595B-4CCF-4402-BA02-FFB9DC5CF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ED275350-27F6-4953-8586-1F794BECCB96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93324D-DF92-4EB8-B671-8C63CE474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75747D-4173-4769-A620-C1625721A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A724B3A1-78F6-4659-A303-F1217D5A45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19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1943A-EE33-4A66-BC2D-C6A3B7579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4E8956-0E6C-4177-9DF3-7E99073E1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059DE5-4F46-48BC-B609-A4548327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218827-C87F-4108-9B37-4050DDC3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D40834-72FF-47CE-A594-F26F29B9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28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546B7-E5F1-40D6-828E-D2D483839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63EC85-0600-432F-A8FC-82A80EC32D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D7FCAB-9741-4B68-855B-6CD41C932A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53F9A4-EF2C-4FCF-B818-DF76FB549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720076-A0A8-4D67-AF19-1CE1F1DAA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C85AD9-9C58-4BDB-AF0E-0C9619C65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95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4AFC3-E6DA-4505-B7C2-D621D5900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BF5B54-A1B4-41AC-BCE9-516F35ADE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691E00-EBE8-4E6E-9654-EB5CC7C2A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462E91D-D987-4914-8026-D1B8D12609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59617E-ECB4-4758-AE90-F24E292F1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007DBF-9880-4DE8-AC9C-55D009F3E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79FC1F-959C-4A21-820D-0BBBDEB93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443CA7-4BF2-4F0F-B640-44704E669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5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D2444-0365-47DA-89B3-CF6F4F5D1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0E00A9-082C-4696-9AF5-3A349AAC0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2E8668A-F62F-49E9-BF2D-42E98A793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EE3117-7BE2-4332-84C9-D37B5F594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417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1F53EC-AC08-471E-A672-B3D39E05F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C82436D-9A66-4B15-B2EB-D0875B2C8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CF51FE-E504-4AB1-8ECD-F282283DF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19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1B2BE-86AF-486D-94B2-0554F4109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184D01-2EC4-4496-AD6D-118722E9E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69E4A8-6452-4A03-B4CA-24D94F80A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D581FB-600B-43C5-916F-A74F98498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97BA9A-7C31-437E-8A67-7EDF1A129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8EFF69-10E0-460D-9BA3-252859176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71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823DD-A6C2-4277-99FA-685650A3A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60641D-71F2-41F3-A30B-D1BADFF023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896525-F16B-443D-9EAE-E77C94A3B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0B7345-A87C-4165-9495-287F7CCD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BCA78C-F76F-4A39-9976-96EF68C06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C09607-4B27-4713-8EDA-2AD296E2E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30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E3FFD5-D0B0-4F0A-8A99-79EBCC1AC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4C0B0D-0AAE-4329-B214-30857006E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1A1C9-C4C4-4232-AA09-B9F51FFD96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75350-27F6-4953-8586-1F794BECCB9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46B31E-A36E-4DEA-B477-99F843AC2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05775C-D182-419A-BDC3-BA627911AA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4B3A1-78F6-4659-A303-F1217D5A4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0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1.png"/><Relationship Id="rId7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57.png"/><Relationship Id="rId10" Type="http://schemas.openxmlformats.org/officeDocument/2006/relationships/image" Target="../media/image48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8.png"/><Relationship Id="rId7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44.png"/><Relationship Id="rId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presentation-creation.ru/" TargetMode="External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hyperlink" Target="https://presentation-creation.ru/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4.sv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4.png"/><Relationship Id="rId5" Type="http://schemas.openxmlformats.org/officeDocument/2006/relationships/image" Target="../media/image25.png"/><Relationship Id="rId10" Type="http://schemas.openxmlformats.org/officeDocument/2006/relationships/image" Target="../media/image18.png"/><Relationship Id="rId4" Type="http://schemas.openxmlformats.org/officeDocument/2006/relationships/image" Target="../media/image2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C56E6-B2AC-4C9F-9631-047A150E6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8874" y="51243"/>
            <a:ext cx="5677593" cy="1151297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МБОУ «РСОШ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им.В.С.Воронина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»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</a:br>
            <a:endParaRPr lang="ru-RU" sz="20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id="{FFB0507F-4B5E-4325-B445-4593704E877D}"/>
              </a:ext>
            </a:extLst>
          </p:cNvPr>
          <p:cNvSpPr txBox="1">
            <a:spLocks/>
          </p:cNvSpPr>
          <p:nvPr/>
        </p:nvSpPr>
        <p:spPr>
          <a:xfrm>
            <a:off x="1166553" y="1275620"/>
            <a:ext cx="10928465" cy="16397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Fedra Sans Pro"/>
              </a:rPr>
              <a:t>Проектирование 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Fedra Sans Pro"/>
              </a:rPr>
              <a:t>образовательной среды 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Fedra Sans Pro"/>
              </a:rPr>
              <a:t>школы</a:t>
            </a:r>
            <a:endParaRPr lang="ru-RU" sz="6000" b="1" dirty="0">
              <a:solidFill>
                <a:srgbClr val="0070C0"/>
              </a:solidFill>
              <a:latin typeface="Fedra Sans Pro"/>
            </a:endParaRPr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D29D7D1A-541B-4FC4-AF3F-554CD7954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Шаблоны презентаций с сайта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9337" y="4628204"/>
            <a:ext cx="3285092" cy="1880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299" y="198447"/>
            <a:ext cx="1188719" cy="16809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299" y="150993"/>
            <a:ext cx="1188719" cy="16809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299" y="116673"/>
            <a:ext cx="1188719" cy="168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769" y="339504"/>
            <a:ext cx="9518074" cy="1325563"/>
          </a:xfrm>
        </p:spPr>
        <p:txBody>
          <a:bodyPr/>
          <a:lstStyle/>
          <a:p>
            <a:r>
              <a:rPr lang="ru-RU" dirty="0" smtClean="0">
                <a:latin typeface="Fedra Sans Pro"/>
              </a:rPr>
              <a:t>Проект «Школьная символика»</a:t>
            </a:r>
            <a:endParaRPr lang="ru-RU" dirty="0">
              <a:latin typeface="Fedra Sans Pro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55864" y="1732954"/>
            <a:ext cx="3075979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508" y="2180915"/>
            <a:ext cx="2590798" cy="36649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6582" y="97706"/>
            <a:ext cx="3170195" cy="4450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00372" y="150993"/>
            <a:ext cx="944268" cy="11541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029" y="1665065"/>
            <a:ext cx="3317038" cy="46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4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3" t="12556" r="5581" b="23174"/>
          <a:stretch/>
        </p:blipFill>
        <p:spPr>
          <a:xfrm rot="21220038">
            <a:off x="541473" y="1608950"/>
            <a:ext cx="2224995" cy="3027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4562" y="483438"/>
            <a:ext cx="7675233" cy="780097"/>
          </a:xfrm>
        </p:spPr>
        <p:txBody>
          <a:bodyPr/>
          <a:lstStyle/>
          <a:p>
            <a:r>
              <a:rPr lang="ru-RU" dirty="0" smtClean="0">
                <a:latin typeface="Fedra Sans Pro"/>
              </a:rPr>
              <a:t>Проект «Будь в форме!»</a:t>
            </a:r>
            <a:endParaRPr lang="ru-RU" dirty="0">
              <a:latin typeface="Fedra Sans Pro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55145" y="2742066"/>
            <a:ext cx="5192350" cy="3670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0328" y="172330"/>
            <a:ext cx="3170195" cy="4450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9795" y="119125"/>
            <a:ext cx="1243452" cy="1508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1005">
            <a:off x="8095230" y="1950213"/>
            <a:ext cx="3715951" cy="2626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9795" y="150993"/>
            <a:ext cx="1243452" cy="150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1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3659" y="754921"/>
            <a:ext cx="9684328" cy="913101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Fedra Sans Pro"/>
              </a:rPr>
              <a:t>Создание мобильной предметно-пространственной среды</a:t>
            </a:r>
            <a:r>
              <a:rPr lang="en-US" sz="3200" dirty="0" smtClean="0">
                <a:latin typeface="Fedra Sans Pro"/>
              </a:rPr>
              <a:t> </a:t>
            </a:r>
            <a:r>
              <a:rPr lang="ru-RU" sz="3200" dirty="0" smtClean="0">
                <a:latin typeface="Fedra Sans Pro"/>
              </a:rPr>
              <a:t>школьной столовой (проект «</a:t>
            </a:r>
            <a:r>
              <a:rPr lang="en-US" sz="3200" dirty="0" smtClean="0">
                <a:latin typeface="Fedra Sans Pro"/>
              </a:rPr>
              <a:t>Arctic schools</a:t>
            </a:r>
            <a:r>
              <a:rPr lang="ru-RU" sz="3200" dirty="0" smtClean="0">
                <a:latin typeface="Fedra Sans Pro"/>
              </a:rPr>
              <a:t>»)</a:t>
            </a:r>
            <a:endParaRPr lang="ru-RU" sz="3200" dirty="0">
              <a:latin typeface="Fedra Sans Pro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961" y="2238894"/>
            <a:ext cx="5604249" cy="3165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682" y="3246858"/>
            <a:ext cx="5012293" cy="32405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642" y="136247"/>
            <a:ext cx="3170195" cy="445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8129" y="162179"/>
            <a:ext cx="1243692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902" y="473825"/>
            <a:ext cx="9667774" cy="921997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Fedra Sans Pro"/>
              </a:rPr>
              <a:t>Проектирование </a:t>
            </a:r>
            <a:br>
              <a:rPr lang="ru-RU" sz="3600" dirty="0" smtClean="0">
                <a:latin typeface="Fedra Sans Pro"/>
              </a:rPr>
            </a:br>
            <a:r>
              <a:rPr lang="ru-RU" sz="3600" dirty="0" smtClean="0">
                <a:latin typeface="Fedra Sans Pro"/>
              </a:rPr>
              <a:t>образовательной среды</a:t>
            </a:r>
            <a:endParaRPr lang="ru-RU" sz="3600" dirty="0">
              <a:latin typeface="Fedra Sans Pro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5036">
            <a:off x="5823030" y="1712655"/>
            <a:ext cx="3363545" cy="2404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6375">
            <a:off x="681383" y="1538791"/>
            <a:ext cx="3996356" cy="3173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091" y="3576933"/>
            <a:ext cx="4335495" cy="2723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400188">
            <a:off x="7413834" y="3573042"/>
            <a:ext cx="3422799" cy="2731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3454" y="118150"/>
            <a:ext cx="3170195" cy="44504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8676" y="185854"/>
            <a:ext cx="1243692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98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1927" y="600981"/>
            <a:ext cx="951807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Fedra Sans Pro"/>
              </a:rPr>
              <a:t>Семейный конкурс на создание эмблемы столовой –кафе </a:t>
            </a:r>
            <a:r>
              <a:rPr lang="en-US" dirty="0" smtClean="0">
                <a:latin typeface="Fedra Sans Pro"/>
              </a:rPr>
              <a:t>#</a:t>
            </a:r>
            <a:r>
              <a:rPr lang="ru-RU" dirty="0" smtClean="0">
                <a:latin typeface="Fedra Sans Pro"/>
              </a:rPr>
              <a:t>Кекс51</a:t>
            </a:r>
            <a:endParaRPr lang="ru-RU" dirty="0">
              <a:latin typeface="Fedra Sans Pro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3515">
            <a:off x="3010778" y="1860056"/>
            <a:ext cx="2446977" cy="3257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53152">
            <a:off x="9317516" y="1922888"/>
            <a:ext cx="2326658" cy="3302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888" y="3638192"/>
            <a:ext cx="2127855" cy="2836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28456">
            <a:off x="6252512" y="1910036"/>
            <a:ext cx="2305652" cy="3073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987">
            <a:off x="8072407" y="4023170"/>
            <a:ext cx="1942795" cy="2589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7156" y="3944681"/>
            <a:ext cx="2080688" cy="2776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 rot="21230194">
            <a:off x="393023" y="1574716"/>
            <a:ext cx="1920737" cy="2560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934" y="206802"/>
            <a:ext cx="2206943" cy="4877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25237" y="206560"/>
            <a:ext cx="3170195" cy="4450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72761" y="206560"/>
            <a:ext cx="914479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4436" y="483438"/>
            <a:ext cx="9518074" cy="89647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Fedra Sans Pro"/>
              </a:rPr>
              <a:t>    </a:t>
            </a:r>
            <a:r>
              <a:rPr lang="ru-RU" dirty="0" smtClean="0">
                <a:solidFill>
                  <a:srgbClr val="0070C0"/>
                </a:solidFill>
                <a:latin typeface="Fedra Sans Pro"/>
              </a:rPr>
              <a:t>УМК </a:t>
            </a:r>
            <a:r>
              <a:rPr lang="ru-RU" dirty="0">
                <a:solidFill>
                  <a:srgbClr val="0070C0"/>
                </a:solidFill>
                <a:latin typeface="Fedra Sans Pro"/>
              </a:rPr>
              <a:t>«Школа возможностей»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34" y="206802"/>
            <a:ext cx="2206943" cy="487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237" y="206560"/>
            <a:ext cx="3170195" cy="4450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761" y="206560"/>
            <a:ext cx="914479" cy="1109568"/>
          </a:xfrm>
          <a:prstGeom prst="rect">
            <a:avLst/>
          </a:prstGeom>
        </p:spPr>
      </p:pic>
      <p:pic>
        <p:nvPicPr>
          <p:cNvPr id="1026" name="Picture 2" descr="https://uploads-ssl.webflow.com/60f1b97c5453b9d744d1beac/60f1b97c5453b9559cd1beb4_mediamodifier_image-.jpe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8546">
            <a:off x="2395886" y="1550713"/>
            <a:ext cx="3291458" cy="2194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3959" y="1542782"/>
            <a:ext cx="3405741" cy="21613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1649" y="4160740"/>
            <a:ext cx="2827522" cy="2280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40516">
            <a:off x="8776829" y="4303293"/>
            <a:ext cx="2985680" cy="2070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34636">
            <a:off x="1302053" y="4147530"/>
            <a:ext cx="2988986" cy="2061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9223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934" y="955964"/>
            <a:ext cx="11236522" cy="50707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Fedra Sans Pro"/>
              </a:rPr>
              <a:t>Профессиональные обучающиеся 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сообщества (ПОС)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/>
            </a:r>
            <a:br>
              <a:rPr lang="ru-RU" sz="4000" dirty="0" smtClean="0">
                <a:latin typeface="Fedra Sans Pro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1.Компетенции «4К»: формирование</a:t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 и оценка на уроке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/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latin typeface="Fedra Sans Pro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/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      2.Социально-эмоциональное развитие детей</a:t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/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</a:br>
            <a:endParaRPr lang="ru-RU" sz="3600" dirty="0">
              <a:solidFill>
                <a:schemeClr val="accent4">
                  <a:lumMod val="50000"/>
                </a:schemeClr>
              </a:solidFill>
              <a:latin typeface="Fedra Sans Pr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34" y="206802"/>
            <a:ext cx="2206943" cy="487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237" y="206560"/>
            <a:ext cx="3170195" cy="44504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017976" y="206560"/>
            <a:ext cx="914479" cy="110956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2684" y="4991838"/>
            <a:ext cx="2734887" cy="156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1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0858" y="797323"/>
            <a:ext cx="9518074" cy="8038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latin typeface="Fedra Sans Pro"/>
              </a:rPr>
              <a:t>Тема проекта</a:t>
            </a:r>
            <a:endParaRPr lang="ru-RU" sz="6000" dirty="0">
              <a:latin typeface="Fedra Sans Pro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676" y="1759790"/>
            <a:ext cx="9434944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«Школа-</a:t>
            </a:r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территориЯ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Fedra Sans Pro"/>
              </a:rPr>
              <a:t> открытых возможностей (создание личностно-развивающей образовательной среды через совершенствование органов школьного самоуправления)»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Fedra Sans Pr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665" y="4644830"/>
            <a:ext cx="3285092" cy="1880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27665" y="1509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МБОУ «РСОШ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</a:rPr>
              <a:t>им.В.С.Воронина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»</a:t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</a:rPr>
            </a:b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7206" y="249383"/>
            <a:ext cx="1188719" cy="168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2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65C63-E7C2-4E8B-A18F-70016FA83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052" y="542564"/>
            <a:ext cx="10174779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>
                <a:latin typeface="Fedra Sans Pro"/>
              </a:rPr>
              <a:t>Экспертиза </a:t>
            </a:r>
            <a:r>
              <a:rPr lang="ru-RU" dirty="0">
                <a:latin typeface="Fedra Sans Pro"/>
              </a:rPr>
              <a:t>образовательной среды</a:t>
            </a:r>
            <a:br>
              <a:rPr lang="ru-RU" dirty="0">
                <a:latin typeface="Fedra Sans Pro"/>
              </a:rPr>
            </a:br>
            <a:endParaRPr lang="ru-RU" dirty="0">
              <a:latin typeface="Fedra Sans Pro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0628" y="1568988"/>
            <a:ext cx="4176122" cy="2517866"/>
          </a:xfrm>
          <a:prstGeom prst="rect">
            <a:avLst/>
          </a:prstGeom>
        </p:spPr>
      </p:pic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3DB528C9-0760-46BF-9E33-405DEF757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Шаблоны презентаций с сайта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896" y="1547057"/>
            <a:ext cx="3301125" cy="2353260"/>
          </a:xfrm>
          <a:prstGeom prst="rect">
            <a:avLst/>
          </a:prstGeom>
        </p:spPr>
      </p:pic>
      <p:pic>
        <p:nvPicPr>
          <p:cNvPr id="7" name="Рисунок 6" descr="C:\Users\Алексей Беляков\Downloads\вектор 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1356" y="4172989"/>
            <a:ext cx="2854172" cy="231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4294" y="90757"/>
            <a:ext cx="1778862" cy="3961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2371" y="46159"/>
            <a:ext cx="3167149" cy="4504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8276" y="5606768"/>
            <a:ext cx="1920641" cy="11662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6053" y="100884"/>
            <a:ext cx="1042864" cy="132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4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944" y="4288237"/>
            <a:ext cx="1306350" cy="79285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DA27D7-3A11-47C6-B2AD-FE4C084BA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6814" y="2069884"/>
            <a:ext cx="9570027" cy="1047403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atin typeface="Fedra Sans Pro"/>
              </a:rPr>
              <a:t/>
            </a:r>
            <a:br>
              <a:rPr lang="ru-RU" sz="4800" dirty="0" smtClean="0">
                <a:latin typeface="Fedra Sans Pro"/>
              </a:rPr>
            </a:br>
            <a:r>
              <a:rPr lang="ru-RU" sz="4800" dirty="0" smtClean="0">
                <a:latin typeface="Fedra Sans Pro"/>
              </a:rPr>
              <a:t/>
            </a:r>
            <a:br>
              <a:rPr lang="ru-RU" sz="4800" dirty="0" smtClean="0">
                <a:latin typeface="Fedra Sans Pro"/>
              </a:rPr>
            </a:br>
            <a:r>
              <a:rPr lang="ru-RU" sz="4800" dirty="0">
                <a:latin typeface="Fedra Sans Pro"/>
              </a:rPr>
              <a:t/>
            </a:r>
            <a:br>
              <a:rPr lang="ru-RU" sz="4800" dirty="0">
                <a:latin typeface="Fedra Sans Pro"/>
              </a:rPr>
            </a:br>
            <a:r>
              <a:rPr lang="ru-RU" sz="4800" dirty="0" smtClean="0">
                <a:latin typeface="Fedra Sans Pro"/>
              </a:rPr>
              <a:t>Создание школьного </a:t>
            </a:r>
            <a:br>
              <a:rPr lang="ru-RU" sz="4800" dirty="0" smtClean="0">
                <a:latin typeface="Fedra Sans Pro"/>
              </a:rPr>
            </a:br>
            <a:r>
              <a:rPr lang="ru-RU" sz="4800" dirty="0" smtClean="0">
                <a:latin typeface="Fedra Sans Pro"/>
              </a:rPr>
              <a:t>проектн</a:t>
            </a:r>
            <a:r>
              <a:rPr lang="ru-RU" sz="4800" i="1" dirty="0" smtClean="0">
                <a:latin typeface="Fedra Sans Pro"/>
              </a:rPr>
              <a:t>о</a:t>
            </a:r>
            <a:r>
              <a:rPr lang="ru-RU" sz="4800" dirty="0" smtClean="0">
                <a:latin typeface="Fedra Sans Pro"/>
              </a:rPr>
              <a:t>го центра</a:t>
            </a:r>
            <a:br>
              <a:rPr lang="ru-RU" sz="4800" dirty="0" smtClean="0">
                <a:latin typeface="Fedra Sans Pro"/>
              </a:rPr>
            </a:br>
            <a:r>
              <a:rPr lang="ru-RU" sz="4800" dirty="0" smtClean="0">
                <a:latin typeface="Fedra Sans Pro"/>
              </a:rPr>
              <a:t>«Вектор»</a:t>
            </a:r>
            <a:br>
              <a:rPr lang="ru-RU" sz="4800" dirty="0" smtClean="0">
                <a:latin typeface="Fedra Sans Pro"/>
              </a:rPr>
            </a:br>
            <a:endParaRPr lang="ru-RU" sz="4800" dirty="0">
              <a:latin typeface="Fedra Sans Pro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24" y="167139"/>
            <a:ext cx="2402063" cy="576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3294" y="114533"/>
            <a:ext cx="3950550" cy="5364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8724" y="5180844"/>
            <a:ext cx="2416233" cy="14671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6460" y="114533"/>
            <a:ext cx="1395870" cy="1589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659123">
            <a:off x="3249241" y="2877427"/>
            <a:ext cx="5877236" cy="155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8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022" y="483437"/>
            <a:ext cx="10748357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>
                <a:latin typeface="Fedra Sans Pro"/>
              </a:rPr>
              <a:t/>
            </a:r>
            <a:br>
              <a:rPr lang="ru-RU" sz="3200" dirty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>
                <a:latin typeface="Fedra Sans Pro"/>
              </a:rPr>
              <a:t/>
            </a:r>
            <a:br>
              <a:rPr lang="ru-RU" sz="3200" dirty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>
                <a:latin typeface="Fedra Sans Pro"/>
              </a:rPr>
              <a:t/>
            </a:r>
            <a:br>
              <a:rPr lang="ru-RU" sz="3200" dirty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>
                <a:latin typeface="Fedra Sans Pro"/>
              </a:rPr>
              <a:t/>
            </a:r>
            <a:br>
              <a:rPr lang="ru-RU" sz="3200" dirty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>
                <a:latin typeface="Fedra Sans Pro"/>
              </a:rPr>
              <a:t/>
            </a:r>
            <a:br>
              <a:rPr lang="ru-RU" sz="3200" dirty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/>
            </a:r>
            <a:br>
              <a:rPr lang="ru-RU" sz="3200" dirty="0" smtClean="0">
                <a:latin typeface="Fedra Sans Pro"/>
              </a:rPr>
            </a:br>
            <a:r>
              <a:rPr lang="ru-RU" sz="3200" dirty="0" smtClean="0">
                <a:latin typeface="Fedra Sans Pro"/>
              </a:rPr>
              <a:t>1.</a:t>
            </a:r>
            <a:r>
              <a:rPr lang="ru-RU" sz="4000" dirty="0" smtClean="0">
                <a:latin typeface="Fedra Sans Pro"/>
              </a:rPr>
              <a:t>Педагогический совет 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«ЛРОС как фактор развития 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компетенций участников образовательных отношений»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>
                <a:latin typeface="Fedra Sans Pro"/>
              </a:rPr>
              <a:t/>
            </a:r>
            <a:br>
              <a:rPr lang="ru-RU" sz="4000" dirty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2.Совет школы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>
                <a:latin typeface="Fedra Sans Pro"/>
              </a:rPr>
              <a:t/>
            </a:r>
            <a:br>
              <a:rPr lang="ru-RU" sz="4000" dirty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3.Совет старшеклассников</a:t>
            </a:r>
            <a:endParaRPr lang="ru-RU" sz="4000" dirty="0">
              <a:latin typeface="Fedra Sans Pro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71508" y="166728"/>
            <a:ext cx="1129864" cy="1454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882" y="215190"/>
            <a:ext cx="3950550" cy="536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018" y="5320682"/>
            <a:ext cx="2185939" cy="132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7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CF0EE-0C63-45B0-BDFF-16C82B36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4049" y="538941"/>
            <a:ext cx="6201296" cy="8231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Fedra Sans Pro"/>
              </a:rPr>
              <a:t>Творческая мастерская </a:t>
            </a:r>
            <a:r>
              <a:rPr lang="en-US" sz="3600" dirty="0" smtClean="0">
                <a:latin typeface="Fedra Sans Pro"/>
              </a:rPr>
              <a:t/>
            </a:r>
            <a:br>
              <a:rPr lang="en-US" sz="3600" dirty="0" smtClean="0">
                <a:latin typeface="Fedra Sans Pro"/>
              </a:rPr>
            </a:br>
            <a:r>
              <a:rPr lang="ru-RU" sz="3600" dirty="0" smtClean="0">
                <a:latin typeface="Fedra Sans Pro"/>
              </a:rPr>
              <a:t>«Возможность</a:t>
            </a:r>
            <a:r>
              <a:rPr lang="ru-RU" sz="3600" dirty="0">
                <a:latin typeface="Fedra Sans Pro"/>
              </a:rPr>
              <a:t>+</a:t>
            </a:r>
            <a:r>
              <a:rPr lang="ru-RU" sz="3600" dirty="0" smtClean="0">
                <a:latin typeface="Fedra Sans Pro"/>
              </a:rPr>
              <a:t>»</a:t>
            </a:r>
            <a:endParaRPr lang="ru-RU" sz="3600" dirty="0">
              <a:latin typeface="Fedra Sans Pro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48357" y="5963288"/>
            <a:ext cx="1335416" cy="8097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1C80D0-5460-4BED-A072-B82439CB325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698638" y="5148493"/>
            <a:ext cx="1438103" cy="1438103"/>
          </a:xfrm>
          <a:prstGeom prst="rect">
            <a:avLst/>
          </a:prstGeom>
          <a:effectLst/>
        </p:spPr>
      </p:pic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BD3D4AE3-C022-4145-B20B-FE6D976DD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Шаблоны презентаций с сайта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4294" y="90757"/>
            <a:ext cx="1763396" cy="392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0902" y="90757"/>
            <a:ext cx="3170195" cy="445047"/>
          </a:xfrm>
          <a:prstGeom prst="rect">
            <a:avLst/>
          </a:prstGeom>
        </p:spPr>
      </p:pic>
      <p:pic>
        <p:nvPicPr>
          <p:cNvPr id="9" name="Picture 19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9598" y="1855009"/>
            <a:ext cx="3856287" cy="23326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385052">
            <a:off x="1188081" y="1829249"/>
            <a:ext cx="4459216" cy="238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0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5001">
            <a:off x="4914105" y="3974421"/>
            <a:ext cx="2455623" cy="24070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98092" y="128814"/>
            <a:ext cx="994385" cy="130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0037" y="1279293"/>
            <a:ext cx="1774090" cy="25056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9" y="475125"/>
            <a:ext cx="9518074" cy="954665"/>
          </a:xfrm>
        </p:spPr>
        <p:txBody>
          <a:bodyPr/>
          <a:lstStyle/>
          <a:p>
            <a:r>
              <a:rPr lang="ru-RU" dirty="0" smtClean="0">
                <a:latin typeface="Fedra Sans Pro"/>
              </a:rPr>
              <a:t>Ремонт школьного гардероба</a:t>
            </a:r>
            <a:endParaRPr lang="ru-RU" dirty="0">
              <a:latin typeface="Fedra Sans Pro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2878" y="4760425"/>
            <a:ext cx="2298391" cy="17253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25"/>
          <p:cNvPicPr>
            <a:picLocks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430709">
            <a:off x="2064423" y="1632744"/>
            <a:ext cx="1736018" cy="2455029"/>
          </a:xfrm>
          <a:prstGeom prst="rect">
            <a:avLst/>
          </a:prstGeom>
          <a:noFill/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7088" y="4214029"/>
            <a:ext cx="1780186" cy="25178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2073" y="1474095"/>
            <a:ext cx="3170030" cy="2285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60885">
            <a:off x="7235204" y="2284590"/>
            <a:ext cx="2688569" cy="20240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0386" y="4260429"/>
            <a:ext cx="1749704" cy="24812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4294" y="90757"/>
            <a:ext cx="2205520" cy="4911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1477" y="130685"/>
            <a:ext cx="3170195" cy="4450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27504" y="134685"/>
            <a:ext cx="1076676" cy="129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1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028" y="467812"/>
            <a:ext cx="10895215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Fedra Sans Pro"/>
              </a:rPr>
              <a:t>Региональный фестиваль </a:t>
            </a:r>
            <a:br>
              <a:rPr lang="ru-RU" sz="4000" dirty="0" smtClean="0">
                <a:latin typeface="Fedra Sans Pro"/>
              </a:rPr>
            </a:br>
            <a:r>
              <a:rPr lang="ru-RU" sz="4000" dirty="0" smtClean="0">
                <a:latin typeface="Fedra Sans Pro"/>
              </a:rPr>
              <a:t>«</a:t>
            </a:r>
            <a:r>
              <a:rPr lang="ru-RU" sz="4000" dirty="0" err="1" smtClean="0">
                <a:latin typeface="Fedra Sans Pro"/>
              </a:rPr>
              <a:t>СлетУлёт</a:t>
            </a:r>
            <a:r>
              <a:rPr lang="ru-RU" sz="4000" dirty="0" smtClean="0">
                <a:latin typeface="Fedra Sans Pro"/>
              </a:rPr>
              <a:t>»</a:t>
            </a:r>
            <a:endParaRPr lang="ru-RU" sz="4000" dirty="0">
              <a:latin typeface="Fedra Sans Pro"/>
            </a:endParaRPr>
          </a:p>
        </p:txBody>
      </p:sp>
      <p:pic>
        <p:nvPicPr>
          <p:cNvPr id="2050" name="Picture 2" descr="https://sun9-west.userapi.com/sun9-7/s/v1/ig2/Oj61kQ4TWhPVR7ZziuyHENgiA4KGA9WMvU7JA71Jpyz-E14HOZXjBZskq5CqfKL_ctEc0fLfceEA8d3IsNIkIqap.jpg?size=1600x900&amp;quality=95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774">
            <a:off x="1815237" y="2150669"/>
            <a:ext cx="5748296" cy="3233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8608">
            <a:off x="7187056" y="3237847"/>
            <a:ext cx="4137886" cy="2327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02" y="150993"/>
            <a:ext cx="2206943" cy="4877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6582" y="97706"/>
            <a:ext cx="3170195" cy="4450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85601" y="150993"/>
            <a:ext cx="1059285" cy="129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7192" y="255779"/>
            <a:ext cx="8753303" cy="1162483"/>
          </a:xfrm>
        </p:spPr>
        <p:txBody>
          <a:bodyPr/>
          <a:lstStyle/>
          <a:p>
            <a:r>
              <a:rPr lang="ru-RU" dirty="0" smtClean="0">
                <a:latin typeface="Fedra Sans Pro"/>
              </a:rPr>
              <a:t>Ночь в музее ООО ЛГОК</a:t>
            </a:r>
            <a:endParaRPr lang="ru-RU" dirty="0">
              <a:latin typeface="Fedra Sans Pro"/>
            </a:endParaRPr>
          </a:p>
        </p:txBody>
      </p:sp>
      <p:pic>
        <p:nvPicPr>
          <p:cNvPr id="1026" name="Picture 2" descr="https://sun9-north.userapi.com/sun9-81/s/v1/ig2/KaVY8qAjc9PjElTsjcvZBqAX5_TxP6Fpftwxg74e0wYCfBa7LcF9rX1Pb-zaBim1Fp1X9cd3R0asQMAfBerJEEUr.jpg?size=1280x960&amp;quality=96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9606">
            <a:off x="465511" y="1418262"/>
            <a:ext cx="5581241" cy="4185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1273">
            <a:off x="7290262" y="1634602"/>
            <a:ext cx="4116498" cy="3087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12112">
            <a:off x="5031057" y="4100058"/>
            <a:ext cx="3474407" cy="2605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666" y="164454"/>
            <a:ext cx="2206943" cy="4877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6582" y="97706"/>
            <a:ext cx="3170195" cy="445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6669" y="164454"/>
            <a:ext cx="1208902" cy="147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</TotalTime>
  <Words>105</Words>
  <Application>Microsoft Office PowerPoint</Application>
  <PresentationFormat>Широкоэкранный</PresentationFormat>
  <Paragraphs>24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Fedra Sans Pro</vt:lpstr>
      <vt:lpstr>Тема Office</vt:lpstr>
      <vt:lpstr>  МБОУ «РСОШ им.В.С.Воронина» </vt:lpstr>
      <vt:lpstr>Тема проекта</vt:lpstr>
      <vt:lpstr>   Экспертиза образовательной среды </vt:lpstr>
      <vt:lpstr>   Создание школьного  проектного центра «Вектор» </vt:lpstr>
      <vt:lpstr>           1.Педагогический совет  «ЛРОС как фактор развития  компетенций участников образовательных отношений»  2.Совет школы  3.Совет старшеклассников</vt:lpstr>
      <vt:lpstr>Творческая мастерская  «Возможность+»</vt:lpstr>
      <vt:lpstr>Ремонт школьного гардероба</vt:lpstr>
      <vt:lpstr>Региональный фестиваль  «СлетУлёт»</vt:lpstr>
      <vt:lpstr>Ночь в музее ООО ЛГОК</vt:lpstr>
      <vt:lpstr>Проект «Школьная символика»</vt:lpstr>
      <vt:lpstr>Проект «Будь в форме!»</vt:lpstr>
      <vt:lpstr>Создание мобильной предметно-пространственной среды школьной столовой (проект «Arctic schools»)</vt:lpstr>
      <vt:lpstr>Проектирование  образовательной среды</vt:lpstr>
      <vt:lpstr>Семейный конкурс на создание эмблемы столовой –кафе #Кекс51</vt:lpstr>
      <vt:lpstr>    УМК «Школа возможностей» </vt:lpstr>
      <vt:lpstr>Профессиональные обучающиеся  сообщества (ПОС)  1.Компетенции «4К»: формирование  и оценка на уроке        2.Социально-эмоциональное развитие детей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Пользователь Windows</cp:lastModifiedBy>
  <cp:revision>75</cp:revision>
  <dcterms:created xsi:type="dcterms:W3CDTF">2021-08-17T12:08:22Z</dcterms:created>
  <dcterms:modified xsi:type="dcterms:W3CDTF">2022-11-02T15:11:22Z</dcterms:modified>
</cp:coreProperties>
</file>