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Layouts/slideLayout13.xml" ContentType="application/vnd.openxmlformats-officedocument.presentationml.slideLayout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layout1.xml" ContentType="application/vnd.openxmlformats-officedocument.drawingml.diagramLayou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docProps/core.xml" ContentType="application/vnd.openxmlformats-package.core-properties+xml"/>
  <Override PartName="/ppt/diagrams/drawing4.xml" ContentType="application/vnd.ms-office.drawingml.diagramDrawing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charts/style1.xml" ContentType="application/vnd.ms-office.chartstyl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quickStyle3.xml" ContentType="application/vnd.openxmlformats-officedocument.drawingml.diagramStyl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diagrams/layout4.xml" ContentType="application/vnd.openxmlformats-officedocument.drawingml.diagramLayout+xml"/>
  <Default Extension="wdp" ContentType="image/vnd.ms-photo"/>
  <Override PartName="/ppt/charts/colors1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2" r:id="rId5"/>
    <p:sldId id="264" r:id="rId6"/>
    <p:sldId id="263" r:id="rId7"/>
    <p:sldId id="268" r:id="rId8"/>
    <p:sldId id="269" r:id="rId9"/>
    <p:sldId id="261" r:id="rId10"/>
    <p:sldId id="259" r:id="rId11"/>
    <p:sldId id="265" r:id="rId12"/>
    <p:sldId id="266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>
        <p:scale>
          <a:sx n="84" d="100"/>
          <a:sy n="84" d="100"/>
        </p:scale>
        <p:origin x="-156" y="60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3.xlsx"/><Relationship Id="rId1" Type="http://schemas.openxmlformats.org/officeDocument/2006/relationships/themeOverride" Target="../theme/themeOverride1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4.xlsx"/><Relationship Id="rId1" Type="http://schemas.openxmlformats.org/officeDocument/2006/relationships/themeOverride" Target="../theme/themeOverrid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/>
            </a:pPr>
            <a:r>
              <a:rPr lang="ru-RU" sz="1600" dirty="0" smtClean="0">
                <a:solidFill>
                  <a:srgbClr val="C00000"/>
                </a:solidFill>
                <a:latin typeface="Arial Narrow" pitchFamily="34" charset="0"/>
              </a:rPr>
              <a:t> ДИНАМИКА ЗА 2021</a:t>
            </a:r>
            <a:r>
              <a:rPr lang="ru-RU" sz="1600" baseline="0" dirty="0" smtClean="0">
                <a:solidFill>
                  <a:srgbClr val="C00000"/>
                </a:solidFill>
                <a:latin typeface="Arial Narrow" pitchFamily="34" charset="0"/>
              </a:rPr>
              <a:t> - </a:t>
            </a:r>
            <a:r>
              <a:rPr lang="ru-RU" sz="1600" dirty="0" smtClean="0">
                <a:solidFill>
                  <a:srgbClr val="C00000"/>
                </a:solidFill>
                <a:latin typeface="Arial Narrow" pitchFamily="34" charset="0"/>
              </a:rPr>
              <a:t>2022 </a:t>
            </a:r>
            <a:r>
              <a:rPr lang="ru-RU" sz="1600" dirty="0" smtClean="0">
                <a:solidFill>
                  <a:srgbClr val="C00000"/>
                </a:solidFill>
                <a:latin typeface="Arial Narrow" pitchFamily="34" charset="0"/>
              </a:rPr>
              <a:t>УЧЕБНЫЙ ГОД</a:t>
            </a:r>
            <a:endParaRPr lang="ru-RU" sz="1600" dirty="0">
              <a:solidFill>
                <a:srgbClr val="C00000"/>
              </a:solidFill>
              <a:latin typeface="Arial Narrow" pitchFamily="34" charset="0"/>
            </a:endParaRPr>
          </a:p>
        </c:rich>
      </c:tx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Успеваемость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>
              <a:outerShdw blurRad="50800" dist="38100" dir="5400000" rotWithShape="0">
                <a:srgbClr val="000000">
                  <a:alpha val="60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65100" prst="coolSlant"/>
            </a:sp3d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rgbClr val="C00000"/>
                    </a:solidFill>
                    <a:latin typeface="Arial Narrow" panose="020B0606020202030204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5"/>
                <c:pt idx="0">
                  <c:v>1 четверть</c:v>
                </c:pt>
                <c:pt idx="1">
                  <c:v>2 четверть</c:v>
                </c:pt>
                <c:pt idx="2">
                  <c:v>3 четверть</c:v>
                </c:pt>
                <c:pt idx="3">
                  <c:v>4 четверть</c:v>
                </c:pt>
                <c:pt idx="4">
                  <c:v>год</c:v>
                </c:pt>
              </c:strCache>
            </c:strRef>
          </c:cat>
          <c:val>
            <c:numRef>
              <c:f>Лист1!$B$2:$B$6</c:f>
              <c:numCache>
                <c:formatCode>0%</c:formatCode>
                <c:ptCount val="5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9E1-45C9-8F3F-FDA1211406F3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Качество знаний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>
              <a:outerShdw blurRad="50800" dist="38100" dir="5400000" rotWithShape="0">
                <a:srgbClr val="000000">
                  <a:alpha val="60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65100" prst="coolSlant"/>
            </a:sp3d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rgbClr val="C00000"/>
                    </a:solidFill>
                    <a:latin typeface="Arial Narrow" panose="020B0606020202030204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5"/>
                <c:pt idx="0">
                  <c:v>1 четверть</c:v>
                </c:pt>
                <c:pt idx="1">
                  <c:v>2 четверть</c:v>
                </c:pt>
                <c:pt idx="2">
                  <c:v>3 четверть</c:v>
                </c:pt>
                <c:pt idx="3">
                  <c:v>4 четверть</c:v>
                </c:pt>
                <c:pt idx="4">
                  <c:v>год</c:v>
                </c:pt>
              </c:strCache>
            </c:strRef>
          </c:cat>
          <c:val>
            <c:numRef>
              <c:f>Лист1!$C$2:$C$6</c:f>
              <c:numCache>
                <c:formatCode>0%</c:formatCode>
                <c:ptCount val="5"/>
                <c:pt idx="0">
                  <c:v>0.56999999999999995</c:v>
                </c:pt>
                <c:pt idx="1">
                  <c:v>0.55000000000000004</c:v>
                </c:pt>
                <c:pt idx="2">
                  <c:v>0.56999999999999995</c:v>
                </c:pt>
                <c:pt idx="3">
                  <c:v>0.56000000000000005</c:v>
                </c:pt>
                <c:pt idx="4">
                  <c:v>0.59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A9E1-45C9-8F3F-FDA1211406F3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СОУ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>
              <a:outerShdw blurRad="50800" dist="38100" dir="5400000" rotWithShape="0">
                <a:srgbClr val="000000">
                  <a:alpha val="60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65100" prst="coolSlant"/>
            </a:sp3d>
          </c:spPr>
          <c:dLbls>
            <c:dLbl>
              <c:idx val="1"/>
              <c:layout>
                <c:manualLayout>
                  <c:x val="1.5982474688084312E-2"/>
                  <c:y val="-6.1456482547127388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A9E1-45C9-8F3F-FDA1211406F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rgbClr val="C00000"/>
                    </a:solidFill>
                    <a:latin typeface="Arial Narrow" panose="020B0606020202030204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5"/>
                <c:pt idx="0">
                  <c:v>1 четверть</c:v>
                </c:pt>
                <c:pt idx="1">
                  <c:v>2 четверть</c:v>
                </c:pt>
                <c:pt idx="2">
                  <c:v>3 четверть</c:v>
                </c:pt>
                <c:pt idx="3">
                  <c:v>4 четверть</c:v>
                </c:pt>
                <c:pt idx="4">
                  <c:v>год</c:v>
                </c:pt>
              </c:strCache>
            </c:strRef>
          </c:cat>
          <c:val>
            <c:numRef>
              <c:f>Лист1!$D$2:$D$6</c:f>
              <c:numCache>
                <c:formatCode>0%</c:formatCode>
                <c:ptCount val="5"/>
                <c:pt idx="0">
                  <c:v>0.54</c:v>
                </c:pt>
                <c:pt idx="1">
                  <c:v>0.54</c:v>
                </c:pt>
                <c:pt idx="2">
                  <c:v>0.56000000000000005</c:v>
                </c:pt>
                <c:pt idx="3">
                  <c:v>0.56000000000000005</c:v>
                </c:pt>
                <c:pt idx="4">
                  <c:v>0.56999999999999995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A9E1-45C9-8F3F-FDA1211406F3}"/>
            </c:ext>
          </c:extLst>
        </c:ser>
        <c:gapWidth val="100"/>
        <c:overlap val="-24"/>
        <c:axId val="162597120"/>
        <c:axId val="166021760"/>
      </c:barChart>
      <c:catAx>
        <c:axId val="162597120"/>
        <c:scaling>
          <c:orientation val="minMax"/>
        </c:scaling>
        <c:axPos val="b"/>
        <c:numFmt formatCode="General" sourceLinked="0"/>
        <c:maj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1" u="none" strike="noStrike" kern="1200" baseline="0">
                <a:solidFill>
                  <a:srgbClr val="C00000"/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endParaRPr lang="ru-RU"/>
          </a:p>
        </c:txPr>
        <c:crossAx val="166021760"/>
        <c:crosses val="autoZero"/>
        <c:auto val="1"/>
        <c:lblAlgn val="ctr"/>
        <c:lblOffset val="100"/>
      </c:catAx>
      <c:valAx>
        <c:axId val="166021760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1" u="none" strike="noStrike" kern="1200" baseline="0">
                <a:solidFill>
                  <a:srgbClr val="C00000"/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endParaRPr lang="ru-RU"/>
          </a:p>
        </c:txPr>
        <c:crossAx val="16259712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1" u="none" strike="noStrike" kern="1200" baseline="0">
              <a:solidFill>
                <a:srgbClr val="C00000"/>
              </a:solidFill>
              <a:latin typeface="Arial Narrow" panose="020B0606020202030204" pitchFamily="34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</c:chart>
  <c:spPr>
    <a:noFill/>
    <a:ln w="19050">
      <a:solidFill>
        <a:schemeClr val="tx1"/>
      </a:solidFill>
    </a:ln>
    <a:effectLst>
      <a:innerShdw blurRad="114300">
        <a:prstClr val="black"/>
      </a:innerShdw>
    </a:effectLst>
  </c:spPr>
  <c:txPr>
    <a:bodyPr/>
    <a:lstStyle/>
    <a:p>
      <a:pPr>
        <a:defRPr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/>
            </a:pPr>
            <a:r>
              <a:rPr lang="ru-RU" sz="1600" dirty="0" smtClean="0">
                <a:solidFill>
                  <a:srgbClr val="C00000"/>
                </a:solidFill>
                <a:latin typeface="Arial Narrow" pitchFamily="34" charset="0"/>
              </a:rPr>
              <a:t>ДИНАМИКА</a:t>
            </a:r>
            <a:r>
              <a:rPr lang="ru-RU" sz="1600" baseline="0" dirty="0" smtClean="0">
                <a:solidFill>
                  <a:srgbClr val="C00000"/>
                </a:solidFill>
                <a:latin typeface="Arial Narrow" pitchFamily="34" charset="0"/>
              </a:rPr>
              <a:t> ЗА 2</a:t>
            </a:r>
            <a:r>
              <a:rPr lang="ru-RU" sz="1600" dirty="0" smtClean="0">
                <a:solidFill>
                  <a:srgbClr val="C00000"/>
                </a:solidFill>
                <a:latin typeface="Arial Narrow" pitchFamily="34" charset="0"/>
              </a:rPr>
              <a:t>020-2021 УЧЕБНЫЙ ГОД</a:t>
            </a:r>
            <a:endParaRPr lang="ru-RU" sz="1600" dirty="0">
              <a:solidFill>
                <a:srgbClr val="C00000"/>
              </a:solidFill>
              <a:latin typeface="Arial Narrow" pitchFamily="34" charset="0"/>
            </a:endParaRPr>
          </a:p>
        </c:rich>
      </c:tx>
      <c:layout/>
      <c:spPr>
        <a:effectLst>
          <a:innerShdw blurRad="114300">
            <a:prstClr val="black"/>
          </a:innerShdw>
        </a:effectLst>
      </c:spPr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Успеваемость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>
              <a:outerShdw blurRad="50800" dist="38100" dir="5400000" rotWithShape="0">
                <a:srgbClr val="000000">
                  <a:alpha val="60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65100" prst="coolSlant"/>
            </a:sp3d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rgbClr val="C00000"/>
                    </a:solidFill>
                    <a:latin typeface="Arial Narrow" panose="020B0606020202030204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5"/>
                <c:pt idx="0">
                  <c:v>1 четверть</c:v>
                </c:pt>
                <c:pt idx="1">
                  <c:v>2 четверть</c:v>
                </c:pt>
                <c:pt idx="2">
                  <c:v>3 четверть</c:v>
                </c:pt>
                <c:pt idx="3">
                  <c:v>4 четверть</c:v>
                </c:pt>
                <c:pt idx="4">
                  <c:v>год</c:v>
                </c:pt>
              </c:strCache>
            </c:strRef>
          </c:cat>
          <c:val>
            <c:numRef>
              <c:f>Лист1!$B$2:$B$6</c:f>
              <c:numCache>
                <c:formatCode>0%</c:formatCode>
                <c:ptCount val="5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9E1-45C9-8F3F-FDA1211406F3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Качество знаний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>
              <a:outerShdw blurRad="50800" dist="38100" dir="5400000" rotWithShape="0">
                <a:srgbClr val="000000">
                  <a:alpha val="60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65100" prst="coolSlant"/>
            </a:sp3d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rgbClr val="C00000"/>
                    </a:solidFill>
                    <a:latin typeface="Arial Narrow" panose="020B0606020202030204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5"/>
                <c:pt idx="0">
                  <c:v>1 четверть</c:v>
                </c:pt>
                <c:pt idx="1">
                  <c:v>2 четверть</c:v>
                </c:pt>
                <c:pt idx="2">
                  <c:v>3 четверть</c:v>
                </c:pt>
                <c:pt idx="3">
                  <c:v>4 четверть</c:v>
                </c:pt>
                <c:pt idx="4">
                  <c:v>год</c:v>
                </c:pt>
              </c:strCache>
            </c:strRef>
          </c:cat>
          <c:val>
            <c:numRef>
              <c:f>Лист1!$C$2:$C$6</c:f>
              <c:numCache>
                <c:formatCode>0%</c:formatCode>
                <c:ptCount val="5"/>
                <c:pt idx="0">
                  <c:v>0.49</c:v>
                </c:pt>
                <c:pt idx="1">
                  <c:v>0.47</c:v>
                </c:pt>
                <c:pt idx="2">
                  <c:v>0.52</c:v>
                </c:pt>
                <c:pt idx="3">
                  <c:v>0.51</c:v>
                </c:pt>
                <c:pt idx="4">
                  <c:v>0.54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A9E1-45C9-8F3F-FDA1211406F3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СОУ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>
              <a:outerShdw blurRad="50800" dist="38100" dir="5400000" rotWithShape="0">
                <a:srgbClr val="000000">
                  <a:alpha val="60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65100" prst="coolSlant"/>
            </a:sp3d>
          </c:spPr>
          <c:dLbls>
            <c:dLbl>
              <c:idx val="1"/>
              <c:layout>
                <c:manualLayout>
                  <c:x val="1.5982474688084305E-2"/>
                  <c:y val="-6.1456482547127345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A9E1-45C9-8F3F-FDA1211406F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rgbClr val="C00000"/>
                    </a:solidFill>
                    <a:latin typeface="Arial Narrow" panose="020B0606020202030204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5"/>
                <c:pt idx="0">
                  <c:v>1 четверть</c:v>
                </c:pt>
                <c:pt idx="1">
                  <c:v>2 четверть</c:v>
                </c:pt>
                <c:pt idx="2">
                  <c:v>3 четверть</c:v>
                </c:pt>
                <c:pt idx="3">
                  <c:v>4 четверть</c:v>
                </c:pt>
                <c:pt idx="4">
                  <c:v>год</c:v>
                </c:pt>
              </c:strCache>
            </c:strRef>
          </c:cat>
          <c:val>
            <c:numRef>
              <c:f>Лист1!$D$2:$D$6</c:f>
              <c:numCache>
                <c:formatCode>0%</c:formatCode>
                <c:ptCount val="5"/>
                <c:pt idx="0">
                  <c:v>0.5</c:v>
                </c:pt>
                <c:pt idx="1">
                  <c:v>0.49</c:v>
                </c:pt>
                <c:pt idx="2">
                  <c:v>0.54</c:v>
                </c:pt>
                <c:pt idx="3">
                  <c:v>0.52</c:v>
                </c:pt>
                <c:pt idx="4">
                  <c:v>0.55000000000000004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A9E1-45C9-8F3F-FDA1211406F3}"/>
            </c:ext>
          </c:extLst>
        </c:ser>
        <c:gapWidth val="100"/>
        <c:overlap val="-24"/>
        <c:axId val="87581824"/>
        <c:axId val="122702080"/>
      </c:barChart>
      <c:catAx>
        <c:axId val="87581824"/>
        <c:scaling>
          <c:orientation val="minMax"/>
        </c:scaling>
        <c:axPos val="b"/>
        <c:numFmt formatCode="General" sourceLinked="0"/>
        <c:maj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1" u="none" strike="noStrike" kern="1200" baseline="0">
                <a:solidFill>
                  <a:srgbClr val="C00000"/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endParaRPr lang="ru-RU"/>
          </a:p>
        </c:txPr>
        <c:crossAx val="122702080"/>
        <c:crosses val="autoZero"/>
        <c:auto val="1"/>
        <c:lblAlgn val="ctr"/>
        <c:lblOffset val="100"/>
      </c:catAx>
      <c:valAx>
        <c:axId val="122702080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1" u="none" strike="noStrike" kern="1200" baseline="0">
                <a:solidFill>
                  <a:srgbClr val="C00000"/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endParaRPr lang="ru-RU"/>
          </a:p>
        </c:txPr>
        <c:crossAx val="875818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1" u="none" strike="noStrike" kern="1200" baseline="0">
              <a:solidFill>
                <a:srgbClr val="C00000"/>
              </a:solidFill>
              <a:latin typeface="Arial Narrow" panose="020B0606020202030204" pitchFamily="34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</c:chart>
  <c:spPr>
    <a:noFill/>
    <a:ln w="19050">
      <a:solidFill>
        <a:schemeClr val="tx1"/>
      </a:solidFill>
    </a:ln>
    <a:effectLst>
      <a:innerShdw blurRad="114300">
        <a:prstClr val="black"/>
      </a:innerShdw>
    </a:effectLst>
  </c:spPr>
  <c:txPr>
    <a:bodyPr/>
    <a:lstStyle/>
    <a:p>
      <a:pPr>
        <a:defRPr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chart>
    <c:view3D>
      <c:rAngAx val="1"/>
    </c:view3D>
    <c:plotArea>
      <c:layout>
        <c:manualLayout>
          <c:layoutTarget val="inner"/>
          <c:xMode val="edge"/>
          <c:yMode val="edge"/>
          <c:x val="5.9990339749198041E-2"/>
          <c:y val="3.2677481579862777E-2"/>
          <c:w val="0.8893244013601449"/>
          <c:h val="0.80640335620698012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Входной контроль</c:v>
                </c:pt>
              </c:strCache>
            </c:strRef>
          </c:tx>
          <c:spPr>
            <a:solidFill>
              <a:srgbClr val="00B0F0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200" b="1">
                    <a:latin typeface="Arial Narrow" panose="020B0606020202030204" pitchFamily="34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Лист1!$A$2:$A$15</c:f>
              <c:strCache>
                <c:ptCount val="14"/>
                <c:pt idx="0">
                  <c:v>2-а</c:v>
                </c:pt>
                <c:pt idx="1">
                  <c:v>2-б</c:v>
                </c:pt>
                <c:pt idx="2">
                  <c:v>2-в</c:v>
                </c:pt>
                <c:pt idx="3">
                  <c:v>2-г</c:v>
                </c:pt>
                <c:pt idx="4">
                  <c:v>2-д</c:v>
                </c:pt>
                <c:pt idx="5">
                  <c:v>3-а</c:v>
                </c:pt>
                <c:pt idx="6">
                  <c:v>3-б</c:v>
                </c:pt>
                <c:pt idx="7">
                  <c:v>3-в</c:v>
                </c:pt>
                <c:pt idx="8">
                  <c:v>3-г</c:v>
                </c:pt>
                <c:pt idx="9">
                  <c:v>3-д</c:v>
                </c:pt>
                <c:pt idx="10">
                  <c:v>4а</c:v>
                </c:pt>
                <c:pt idx="11">
                  <c:v>4б</c:v>
                </c:pt>
                <c:pt idx="12">
                  <c:v>4в</c:v>
                </c:pt>
                <c:pt idx="13">
                  <c:v>4г</c:v>
                </c:pt>
              </c:strCache>
            </c:strRef>
          </c:cat>
          <c:val>
            <c:numRef>
              <c:f>Лист1!$B$2:$B$15</c:f>
              <c:numCache>
                <c:formatCode>General</c:formatCode>
                <c:ptCount val="14"/>
                <c:pt idx="0">
                  <c:v>60.7</c:v>
                </c:pt>
                <c:pt idx="1">
                  <c:v>56.5</c:v>
                </c:pt>
                <c:pt idx="2">
                  <c:v>56</c:v>
                </c:pt>
                <c:pt idx="3">
                  <c:v>65.2</c:v>
                </c:pt>
                <c:pt idx="4">
                  <c:v>52.2</c:v>
                </c:pt>
                <c:pt idx="5">
                  <c:v>72</c:v>
                </c:pt>
                <c:pt idx="6">
                  <c:v>50</c:v>
                </c:pt>
                <c:pt idx="7">
                  <c:v>72.400000000000006</c:v>
                </c:pt>
                <c:pt idx="8">
                  <c:v>29</c:v>
                </c:pt>
                <c:pt idx="9">
                  <c:v>53.6</c:v>
                </c:pt>
                <c:pt idx="10">
                  <c:v>38.1</c:v>
                </c:pt>
                <c:pt idx="11">
                  <c:v>44</c:v>
                </c:pt>
                <c:pt idx="12">
                  <c:v>40</c:v>
                </c:pt>
                <c:pt idx="13">
                  <c:v>39.1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D43-4AD5-8552-75A73992456E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Промежуточный контроль</c:v>
                </c:pt>
              </c:strCache>
            </c:strRef>
          </c:tx>
          <c:spPr>
            <a:solidFill>
              <a:srgbClr val="FF0000"/>
            </a:solidFill>
          </c:spPr>
          <c:dLbls>
            <c:dLbl>
              <c:idx val="2"/>
              <c:layout>
                <c:manualLayout>
                  <c:x val="1.0014476494649378E-2"/>
                  <c:y val="-2.5435890040847644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FD43-4AD5-8552-75A73992456E}"/>
                </c:ext>
              </c:extLst>
            </c:dLbl>
            <c:dLbl>
              <c:idx val="8"/>
              <c:layout>
                <c:manualLayout>
                  <c:x val="-2.8612789984712433E-3"/>
                  <c:y val="3.5610246057186691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FD43-4AD5-8552-75A73992456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200" b="1">
                    <a:latin typeface="Arial Narrow" panose="020B0606020202030204" pitchFamily="34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Лист1!$A$2:$A$15</c:f>
              <c:strCache>
                <c:ptCount val="14"/>
                <c:pt idx="0">
                  <c:v>2-а</c:v>
                </c:pt>
                <c:pt idx="1">
                  <c:v>2-б</c:v>
                </c:pt>
                <c:pt idx="2">
                  <c:v>2-в</c:v>
                </c:pt>
                <c:pt idx="3">
                  <c:v>2-г</c:v>
                </c:pt>
                <c:pt idx="4">
                  <c:v>2-д</c:v>
                </c:pt>
                <c:pt idx="5">
                  <c:v>3-а</c:v>
                </c:pt>
                <c:pt idx="6">
                  <c:v>3-б</c:v>
                </c:pt>
                <c:pt idx="7">
                  <c:v>3-в</c:v>
                </c:pt>
                <c:pt idx="8">
                  <c:v>3-г</c:v>
                </c:pt>
                <c:pt idx="9">
                  <c:v>3-д</c:v>
                </c:pt>
                <c:pt idx="10">
                  <c:v>4а</c:v>
                </c:pt>
                <c:pt idx="11">
                  <c:v>4б</c:v>
                </c:pt>
                <c:pt idx="12">
                  <c:v>4в</c:v>
                </c:pt>
                <c:pt idx="13">
                  <c:v>4г</c:v>
                </c:pt>
              </c:strCache>
            </c:strRef>
          </c:cat>
          <c:val>
            <c:numRef>
              <c:f>Лист1!$C$2:$C$15</c:f>
              <c:numCache>
                <c:formatCode>General</c:formatCode>
                <c:ptCount val="14"/>
                <c:pt idx="0">
                  <c:v>75.900000000000006</c:v>
                </c:pt>
                <c:pt idx="1">
                  <c:v>65.400000000000006</c:v>
                </c:pt>
                <c:pt idx="2">
                  <c:v>57</c:v>
                </c:pt>
                <c:pt idx="3">
                  <c:v>63.6</c:v>
                </c:pt>
                <c:pt idx="4">
                  <c:v>55</c:v>
                </c:pt>
                <c:pt idx="5">
                  <c:v>74.099999999999994</c:v>
                </c:pt>
                <c:pt idx="6">
                  <c:v>70</c:v>
                </c:pt>
                <c:pt idx="7">
                  <c:v>50</c:v>
                </c:pt>
                <c:pt idx="8">
                  <c:v>44.4</c:v>
                </c:pt>
                <c:pt idx="9">
                  <c:v>51.6</c:v>
                </c:pt>
                <c:pt idx="10">
                  <c:v>62.5</c:v>
                </c:pt>
                <c:pt idx="11">
                  <c:v>47.8</c:v>
                </c:pt>
                <c:pt idx="12">
                  <c:v>50</c:v>
                </c:pt>
                <c:pt idx="13">
                  <c:v>47.8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D43-4AD5-8552-75A73992456E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Итоговый контроль</c:v>
                </c:pt>
              </c:strCache>
            </c:strRef>
          </c:tx>
          <c:spPr>
            <a:solidFill>
              <a:srgbClr val="92D050"/>
            </a:solidFill>
          </c:spPr>
          <c:dLbls>
            <c:dLbl>
              <c:idx val="0"/>
              <c:layout>
                <c:manualLayout>
                  <c:x val="1.0014476494649364E-2"/>
                  <c:y val="-2.3315963189447309E-17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FD43-4AD5-8552-75A73992456E}"/>
                </c:ext>
              </c:extLst>
            </c:dLbl>
            <c:dLbl>
              <c:idx val="1"/>
              <c:layout>
                <c:manualLayout>
                  <c:x val="2.0028952989298705E-2"/>
                  <c:y val="0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FD43-4AD5-8552-75A73992456E}"/>
                </c:ext>
              </c:extLst>
            </c:dLbl>
            <c:dLbl>
              <c:idx val="3"/>
              <c:layout>
                <c:manualLayout>
                  <c:x val="1.716767399082746E-2"/>
                  <c:y val="6.3589725102118876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 sz="1200" b="1">
                      <a:solidFill>
                        <a:schemeClr val="tx1"/>
                      </a:solidFill>
                      <a:latin typeface="Arial Narrow" panose="020B0606020202030204" pitchFamily="34" charset="0"/>
                    </a:defRPr>
                  </a:pPr>
                  <a:endParaRPr lang="ru-RU"/>
                </a:p>
              </c:txPr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3.5994889800768246E-2"/>
                      <c:h val="6.0461110627094833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6-FD43-4AD5-8552-75A73992456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200" b="1">
                    <a:solidFill>
                      <a:schemeClr val="tx1"/>
                    </a:solidFill>
                    <a:latin typeface="Arial Narrow" panose="020B0606020202030204" pitchFamily="34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Лист1!$A$2:$A$15</c:f>
              <c:strCache>
                <c:ptCount val="14"/>
                <c:pt idx="0">
                  <c:v>2-а</c:v>
                </c:pt>
                <c:pt idx="1">
                  <c:v>2-б</c:v>
                </c:pt>
                <c:pt idx="2">
                  <c:v>2-в</c:v>
                </c:pt>
                <c:pt idx="3">
                  <c:v>2-г</c:v>
                </c:pt>
                <c:pt idx="4">
                  <c:v>2-д</c:v>
                </c:pt>
                <c:pt idx="5">
                  <c:v>3-а</c:v>
                </c:pt>
                <c:pt idx="6">
                  <c:v>3-б</c:v>
                </c:pt>
                <c:pt idx="7">
                  <c:v>3-в</c:v>
                </c:pt>
                <c:pt idx="8">
                  <c:v>3-г</c:v>
                </c:pt>
                <c:pt idx="9">
                  <c:v>3-д</c:v>
                </c:pt>
                <c:pt idx="10">
                  <c:v>4а</c:v>
                </c:pt>
                <c:pt idx="11">
                  <c:v>4б</c:v>
                </c:pt>
                <c:pt idx="12">
                  <c:v>4в</c:v>
                </c:pt>
                <c:pt idx="13">
                  <c:v>4г</c:v>
                </c:pt>
              </c:strCache>
            </c:strRef>
          </c:cat>
          <c:val>
            <c:numRef>
              <c:f>Лист1!$D$2:$D$15</c:f>
              <c:numCache>
                <c:formatCode>General</c:formatCode>
                <c:ptCount val="14"/>
                <c:pt idx="0">
                  <c:v>62.1</c:v>
                </c:pt>
                <c:pt idx="1">
                  <c:v>50</c:v>
                </c:pt>
                <c:pt idx="2">
                  <c:v>75</c:v>
                </c:pt>
                <c:pt idx="3">
                  <c:v>60.9</c:v>
                </c:pt>
                <c:pt idx="4">
                  <c:v>62.5</c:v>
                </c:pt>
                <c:pt idx="5">
                  <c:v>57.1</c:v>
                </c:pt>
                <c:pt idx="6">
                  <c:v>66.7</c:v>
                </c:pt>
                <c:pt idx="7">
                  <c:v>48.1</c:v>
                </c:pt>
                <c:pt idx="8">
                  <c:v>44.8</c:v>
                </c:pt>
                <c:pt idx="9">
                  <c:v>58.6</c:v>
                </c:pt>
                <c:pt idx="10">
                  <c:v>78.3</c:v>
                </c:pt>
                <c:pt idx="11">
                  <c:v>40.700000000000003</c:v>
                </c:pt>
                <c:pt idx="12">
                  <c:v>52</c:v>
                </c:pt>
                <c:pt idx="13">
                  <c:v>52.3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D43-4AD5-8552-75A73992456E}"/>
            </c:ext>
          </c:extLst>
        </c:ser>
        <c:shape val="box"/>
        <c:axId val="129701760"/>
        <c:axId val="129703296"/>
        <c:axId val="0"/>
      </c:bar3DChart>
      <c:catAx>
        <c:axId val="129701760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1400" b="1" i="1">
                <a:solidFill>
                  <a:srgbClr val="C00000"/>
                </a:solidFill>
                <a:latin typeface="Arial Narrow" panose="020B0606020202030204" pitchFamily="34" charset="0"/>
              </a:defRPr>
            </a:pPr>
            <a:endParaRPr lang="ru-RU"/>
          </a:p>
        </c:txPr>
        <c:crossAx val="129703296"/>
        <c:crosses val="autoZero"/>
        <c:auto val="1"/>
        <c:lblAlgn val="ctr"/>
        <c:lblOffset val="100"/>
      </c:catAx>
      <c:valAx>
        <c:axId val="129703296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400" b="1">
                <a:solidFill>
                  <a:srgbClr val="C00000"/>
                </a:solidFill>
                <a:latin typeface="Arial Narrow" panose="020B0606020202030204" pitchFamily="34" charset="0"/>
              </a:defRPr>
            </a:pPr>
            <a:endParaRPr lang="ru-RU"/>
          </a:p>
        </c:txPr>
        <c:crossAx val="12970176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4.5276740212042213E-2"/>
          <c:y val="0.8667545907275167"/>
          <c:w val="0.90671239155724415"/>
          <c:h val="0.13258207330543398"/>
        </c:manualLayout>
      </c:layout>
      <c:txPr>
        <a:bodyPr/>
        <a:lstStyle/>
        <a:p>
          <a:pPr>
            <a:defRPr sz="1600" b="1" i="1">
              <a:solidFill>
                <a:srgbClr val="C00000"/>
              </a:solidFill>
              <a:latin typeface="Arial Narrow" panose="020B0606020202030204" pitchFamily="34" charset="0"/>
            </a:defRPr>
          </a:pPr>
          <a:endParaRPr lang="ru-RU"/>
        </a:p>
      </c:txPr>
    </c:legend>
    <c:plotVisOnly val="1"/>
    <c:dispBlanksAs val="gap"/>
  </c:chart>
  <c:externalData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chart>
    <c:view3D>
      <c:rAngAx val="1"/>
    </c:view3D>
    <c:plotArea>
      <c:layout>
        <c:manualLayout>
          <c:layoutTarget val="inner"/>
          <c:xMode val="edge"/>
          <c:yMode val="edge"/>
          <c:x val="8.2105645716977954E-2"/>
          <c:y val="5.6761733353016784E-2"/>
          <c:w val="0.85823527834676883"/>
          <c:h val="0.71446013714142254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Входной контроль</c:v>
                </c:pt>
              </c:strCache>
            </c:strRef>
          </c:tx>
          <c:spPr>
            <a:solidFill>
              <a:srgbClr val="00B0F0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>
                    <a:latin typeface="Arial Narrow" panose="020B0606020202030204" pitchFamily="34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Лист1!$A$2:$A$15</c:f>
              <c:strCache>
                <c:ptCount val="14"/>
                <c:pt idx="0">
                  <c:v>2-а</c:v>
                </c:pt>
                <c:pt idx="1">
                  <c:v>2-б</c:v>
                </c:pt>
                <c:pt idx="2">
                  <c:v>2-в</c:v>
                </c:pt>
                <c:pt idx="3">
                  <c:v>2-г</c:v>
                </c:pt>
                <c:pt idx="4">
                  <c:v>2-д</c:v>
                </c:pt>
                <c:pt idx="5">
                  <c:v>3-а</c:v>
                </c:pt>
                <c:pt idx="6">
                  <c:v>3-б</c:v>
                </c:pt>
                <c:pt idx="7">
                  <c:v>3-в</c:v>
                </c:pt>
                <c:pt idx="8">
                  <c:v>3-г</c:v>
                </c:pt>
                <c:pt idx="9">
                  <c:v>3-д</c:v>
                </c:pt>
                <c:pt idx="10">
                  <c:v>4а</c:v>
                </c:pt>
                <c:pt idx="11">
                  <c:v>4б</c:v>
                </c:pt>
                <c:pt idx="12">
                  <c:v>4в</c:v>
                </c:pt>
                <c:pt idx="13">
                  <c:v>4г</c:v>
                </c:pt>
              </c:strCache>
            </c:strRef>
          </c:cat>
          <c:val>
            <c:numRef>
              <c:f>Лист1!$B$2:$B$15</c:f>
              <c:numCache>
                <c:formatCode>General</c:formatCode>
                <c:ptCount val="14"/>
                <c:pt idx="0">
                  <c:v>67.900000000000006</c:v>
                </c:pt>
                <c:pt idx="1">
                  <c:v>78.3</c:v>
                </c:pt>
                <c:pt idx="2">
                  <c:v>56</c:v>
                </c:pt>
                <c:pt idx="3">
                  <c:v>37.5</c:v>
                </c:pt>
                <c:pt idx="4">
                  <c:v>58.3</c:v>
                </c:pt>
                <c:pt idx="5">
                  <c:v>78.599999999999994</c:v>
                </c:pt>
                <c:pt idx="6">
                  <c:v>78.599999999999994</c:v>
                </c:pt>
                <c:pt idx="7">
                  <c:v>60.7</c:v>
                </c:pt>
                <c:pt idx="8">
                  <c:v>51.7</c:v>
                </c:pt>
                <c:pt idx="9">
                  <c:v>64.3</c:v>
                </c:pt>
                <c:pt idx="10">
                  <c:v>71.400000000000006</c:v>
                </c:pt>
                <c:pt idx="11">
                  <c:v>69.2</c:v>
                </c:pt>
                <c:pt idx="12">
                  <c:v>45</c:v>
                </c:pt>
                <c:pt idx="13">
                  <c:v>45.5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2C4-4266-842E-BC6E0D7F56B8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Промежуточный контроль</c:v>
                </c:pt>
              </c:strCache>
            </c:strRef>
          </c:tx>
          <c:spPr>
            <a:solidFill>
              <a:srgbClr val="FF0000"/>
            </a:solidFill>
          </c:spPr>
          <c:dLbls>
            <c:dLbl>
              <c:idx val="4"/>
              <c:layout>
                <c:manualLayout>
                  <c:x val="1.3057929602542333E-2"/>
                  <c:y val="1.2432188286372624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3.0953873531998251E-2"/>
                      <c:h val="3.7806382470105482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92C4-4266-842E-BC6E0D7F56B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>
                    <a:latin typeface="Arial Narrow" panose="020B0606020202030204" pitchFamily="34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Лист1!$A$2:$A$15</c:f>
              <c:strCache>
                <c:ptCount val="14"/>
                <c:pt idx="0">
                  <c:v>2-а</c:v>
                </c:pt>
                <c:pt idx="1">
                  <c:v>2-б</c:v>
                </c:pt>
                <c:pt idx="2">
                  <c:v>2-в</c:v>
                </c:pt>
                <c:pt idx="3">
                  <c:v>2-г</c:v>
                </c:pt>
                <c:pt idx="4">
                  <c:v>2-д</c:v>
                </c:pt>
                <c:pt idx="5">
                  <c:v>3-а</c:v>
                </c:pt>
                <c:pt idx="6">
                  <c:v>3-б</c:v>
                </c:pt>
                <c:pt idx="7">
                  <c:v>3-в</c:v>
                </c:pt>
                <c:pt idx="8">
                  <c:v>3-г</c:v>
                </c:pt>
                <c:pt idx="9">
                  <c:v>3-д</c:v>
                </c:pt>
                <c:pt idx="10">
                  <c:v>4а</c:v>
                </c:pt>
                <c:pt idx="11">
                  <c:v>4б</c:v>
                </c:pt>
                <c:pt idx="12">
                  <c:v>4в</c:v>
                </c:pt>
                <c:pt idx="13">
                  <c:v>4г</c:v>
                </c:pt>
              </c:strCache>
            </c:strRef>
          </c:cat>
          <c:val>
            <c:numRef>
              <c:f>Лист1!$C$2:$C$15</c:f>
              <c:numCache>
                <c:formatCode>General</c:formatCode>
                <c:ptCount val="14"/>
                <c:pt idx="0">
                  <c:v>76.7</c:v>
                </c:pt>
                <c:pt idx="1">
                  <c:v>66.7</c:v>
                </c:pt>
                <c:pt idx="2">
                  <c:v>54</c:v>
                </c:pt>
                <c:pt idx="3">
                  <c:v>54.5</c:v>
                </c:pt>
                <c:pt idx="4">
                  <c:v>57.1</c:v>
                </c:pt>
                <c:pt idx="5">
                  <c:v>69</c:v>
                </c:pt>
                <c:pt idx="6">
                  <c:v>73.3</c:v>
                </c:pt>
                <c:pt idx="7">
                  <c:v>58.3</c:v>
                </c:pt>
                <c:pt idx="8">
                  <c:v>64.5</c:v>
                </c:pt>
                <c:pt idx="9">
                  <c:v>56.7</c:v>
                </c:pt>
                <c:pt idx="10">
                  <c:v>88</c:v>
                </c:pt>
                <c:pt idx="11">
                  <c:v>60</c:v>
                </c:pt>
                <c:pt idx="12">
                  <c:v>50</c:v>
                </c:pt>
                <c:pt idx="13">
                  <c:v>65.2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92C4-4266-842E-BC6E0D7F56B8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Итоговый контроль</c:v>
                </c:pt>
              </c:strCache>
            </c:strRef>
          </c:tx>
          <c:dLbls>
            <c:dLbl>
              <c:idx val="11"/>
              <c:layout>
                <c:manualLayout>
                  <c:x val="2.2198480324321958E-2"/>
                  <c:y val="0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92C4-4266-842E-BC6E0D7F56B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>
                    <a:latin typeface="Arial Narrow" panose="020B0606020202030204" pitchFamily="34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Лист1!$A$2:$A$15</c:f>
              <c:strCache>
                <c:ptCount val="14"/>
                <c:pt idx="0">
                  <c:v>2-а</c:v>
                </c:pt>
                <c:pt idx="1">
                  <c:v>2-б</c:v>
                </c:pt>
                <c:pt idx="2">
                  <c:v>2-в</c:v>
                </c:pt>
                <c:pt idx="3">
                  <c:v>2-г</c:v>
                </c:pt>
                <c:pt idx="4">
                  <c:v>2-д</c:v>
                </c:pt>
                <c:pt idx="5">
                  <c:v>3-а</c:v>
                </c:pt>
                <c:pt idx="6">
                  <c:v>3-б</c:v>
                </c:pt>
                <c:pt idx="7">
                  <c:v>3-в</c:v>
                </c:pt>
                <c:pt idx="8">
                  <c:v>3-г</c:v>
                </c:pt>
                <c:pt idx="9">
                  <c:v>3-д</c:v>
                </c:pt>
                <c:pt idx="10">
                  <c:v>4а</c:v>
                </c:pt>
                <c:pt idx="11">
                  <c:v>4б</c:v>
                </c:pt>
                <c:pt idx="12">
                  <c:v>4в</c:v>
                </c:pt>
                <c:pt idx="13">
                  <c:v>4г</c:v>
                </c:pt>
              </c:strCache>
            </c:strRef>
          </c:cat>
          <c:val>
            <c:numRef>
              <c:f>Лист1!$D$2:$D$15</c:f>
              <c:numCache>
                <c:formatCode>General</c:formatCode>
                <c:ptCount val="14"/>
                <c:pt idx="0">
                  <c:v>93.1</c:v>
                </c:pt>
                <c:pt idx="1">
                  <c:v>73.099999999999994</c:v>
                </c:pt>
                <c:pt idx="2">
                  <c:v>68</c:v>
                </c:pt>
                <c:pt idx="3">
                  <c:v>68.2</c:v>
                </c:pt>
                <c:pt idx="4">
                  <c:v>66.7</c:v>
                </c:pt>
                <c:pt idx="5">
                  <c:v>79.3</c:v>
                </c:pt>
                <c:pt idx="6">
                  <c:v>65.599999999999994</c:v>
                </c:pt>
                <c:pt idx="7">
                  <c:v>48</c:v>
                </c:pt>
                <c:pt idx="8">
                  <c:v>63</c:v>
                </c:pt>
                <c:pt idx="9">
                  <c:v>46.2</c:v>
                </c:pt>
                <c:pt idx="10">
                  <c:v>86.4</c:v>
                </c:pt>
                <c:pt idx="11">
                  <c:v>59.3</c:v>
                </c:pt>
                <c:pt idx="12">
                  <c:v>62.5</c:v>
                </c:pt>
                <c:pt idx="13">
                  <c:v>65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92C4-4266-842E-BC6E0D7F56B8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Столбец1</c:v>
                </c:pt>
              </c:strCache>
            </c:strRef>
          </c:tx>
          <c:cat>
            <c:strRef>
              <c:f>Лист1!$A$2:$A$15</c:f>
              <c:strCache>
                <c:ptCount val="14"/>
                <c:pt idx="0">
                  <c:v>2-а</c:v>
                </c:pt>
                <c:pt idx="1">
                  <c:v>2-б</c:v>
                </c:pt>
                <c:pt idx="2">
                  <c:v>2-в</c:v>
                </c:pt>
                <c:pt idx="3">
                  <c:v>2-г</c:v>
                </c:pt>
                <c:pt idx="4">
                  <c:v>2-д</c:v>
                </c:pt>
                <c:pt idx="5">
                  <c:v>3-а</c:v>
                </c:pt>
                <c:pt idx="6">
                  <c:v>3-б</c:v>
                </c:pt>
                <c:pt idx="7">
                  <c:v>3-в</c:v>
                </c:pt>
                <c:pt idx="8">
                  <c:v>3-г</c:v>
                </c:pt>
                <c:pt idx="9">
                  <c:v>3-д</c:v>
                </c:pt>
                <c:pt idx="10">
                  <c:v>4а</c:v>
                </c:pt>
                <c:pt idx="11">
                  <c:v>4б</c:v>
                </c:pt>
                <c:pt idx="12">
                  <c:v>4в</c:v>
                </c:pt>
                <c:pt idx="13">
                  <c:v>4г</c:v>
                </c:pt>
              </c:strCache>
            </c:strRef>
          </c:cat>
          <c:val>
            <c:numRef>
              <c:f>Лист1!$E$2:$E$15</c:f>
              <c:numCache>
                <c:formatCode>General</c:formatCode>
                <c:ptCount val="14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92C4-4266-842E-BC6E0D7F56B8}"/>
            </c:ext>
          </c:extLst>
        </c:ser>
        <c:shape val="box"/>
        <c:axId val="128859520"/>
        <c:axId val="128920192"/>
        <c:axId val="0"/>
      </c:bar3DChart>
      <c:catAx>
        <c:axId val="128859520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1600" b="1" i="1">
                <a:solidFill>
                  <a:srgbClr val="C00000"/>
                </a:solidFill>
                <a:latin typeface="Arial Narrow" panose="020B0606020202030204" pitchFamily="34" charset="0"/>
              </a:defRPr>
            </a:pPr>
            <a:endParaRPr lang="ru-RU"/>
          </a:p>
        </c:txPr>
        <c:crossAx val="128920192"/>
        <c:crosses val="autoZero"/>
        <c:auto val="1"/>
        <c:lblAlgn val="ctr"/>
        <c:lblOffset val="100"/>
      </c:catAx>
      <c:valAx>
        <c:axId val="128920192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200" b="1">
                <a:solidFill>
                  <a:srgbClr val="C00000"/>
                </a:solidFill>
                <a:latin typeface="Arial Narrow" panose="020B0606020202030204" pitchFamily="34" charset="0"/>
              </a:defRPr>
            </a:pPr>
            <a:endParaRPr lang="ru-RU"/>
          </a:p>
        </c:txPr>
        <c:crossAx val="128859520"/>
        <c:crosses val="autoZero"/>
        <c:crossBetween val="between"/>
      </c:valAx>
    </c:plotArea>
    <c:legend>
      <c:legendPos val="r"/>
      <c:legendEntry>
        <c:idx val="3"/>
        <c:delete val="1"/>
      </c:legendEntry>
      <c:layout>
        <c:manualLayout>
          <c:xMode val="edge"/>
          <c:yMode val="edge"/>
          <c:x val="8.930197162533228E-2"/>
          <c:y val="0.8545294945992945"/>
          <c:w val="0.76773313614253846"/>
          <c:h val="0.14513582870493558"/>
        </c:manualLayout>
      </c:layout>
      <c:txPr>
        <a:bodyPr/>
        <a:lstStyle/>
        <a:p>
          <a:pPr>
            <a:defRPr sz="1600" b="1" i="1">
              <a:solidFill>
                <a:srgbClr val="C00000"/>
              </a:solidFill>
              <a:latin typeface="Arial Narrow" panose="020B0606020202030204" pitchFamily="34" charset="0"/>
            </a:defRPr>
          </a:pPr>
          <a:endParaRPr lang="ru-RU"/>
        </a:p>
      </c:txPr>
    </c:legend>
    <c:plotVisOnly val="1"/>
    <c:dispBlanksAs val="gap"/>
  </c:chart>
  <c:externalData r:id="rId2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3">
  <dgm:title val=""/>
  <dgm:desc val=""/>
  <dgm:catLst>
    <dgm:cat type="accent6" pri="11300"/>
  </dgm:catLst>
  <dgm:styleLbl name="node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shade val="80000"/>
      </a:schemeClr>
      <a:schemeClr val="accent6">
        <a:tint val="7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/>
    <dgm:txEffectClrLst/>
  </dgm:styleLbl>
  <dgm:styleLbl name="ln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9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8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6_4">
  <dgm:title val=""/>
  <dgm:desc val=""/>
  <dgm:catLst>
    <dgm:cat type="accent6" pri="11400"/>
  </dgm:catLst>
  <dgm:styleLbl name="node0">
    <dgm:fillClrLst meth="cycle">
      <a:schemeClr val="accent6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6">
        <a:shade val="50000"/>
      </a:schemeClr>
      <a:schemeClr val="accent6">
        <a:tint val="55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/>
    <dgm:txEffectClrLst/>
  </dgm:styleLbl>
  <dgm:styleLbl name="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6">
        <a:shade val="80000"/>
        <a:alpha val="5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55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6_3">
  <dgm:title val=""/>
  <dgm:desc val=""/>
  <dgm:catLst>
    <dgm:cat type="accent6" pri="11300"/>
  </dgm:catLst>
  <dgm:styleLbl name="node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shade val="80000"/>
      </a:schemeClr>
      <a:schemeClr val="accent6">
        <a:tint val="7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/>
    <dgm:txEffectClrLst/>
  </dgm:styleLbl>
  <dgm:styleLbl name="ln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9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8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85C9C9C-CB4A-4F9D-9B3E-27F45322119E}" type="doc">
      <dgm:prSet loTypeId="urn:microsoft.com/office/officeart/2005/8/layout/pyramid2" loCatId="list" qsTypeId="urn:microsoft.com/office/officeart/2005/8/quickstyle/3d2" qsCatId="3D" csTypeId="urn:microsoft.com/office/officeart/2005/8/colors/accent6_3" csCatId="accent6" phldr="1"/>
      <dgm:spPr/>
    </dgm:pt>
    <dgm:pt modelId="{F31672BE-23F3-4E47-9CD0-6CAE490B3C7E}">
      <dgm:prSet phldrT="[Текст]" custT="1"/>
      <dgm:spPr/>
      <dgm:t>
        <a:bodyPr/>
        <a:lstStyle/>
        <a:p>
          <a:r>
            <a:rPr lang="ru-RU" sz="2400" b="0" i="1" dirty="0" smtClean="0">
              <a:latin typeface="Arial Narrow" panose="020B0606020202030204" pitchFamily="34" charset="0"/>
            </a:rPr>
            <a:t>уровень </a:t>
          </a:r>
          <a:r>
            <a:rPr lang="ru-RU" sz="2400" b="0" i="1" dirty="0" err="1" smtClean="0">
              <a:latin typeface="Arial Narrow" panose="020B0606020202030204" pitchFamily="34" charset="0"/>
            </a:rPr>
            <a:t>обученности</a:t>
          </a:r>
          <a:r>
            <a:rPr lang="ru-RU" sz="2400" b="0" i="1" dirty="0" smtClean="0">
              <a:latin typeface="Arial Narrow" panose="020B0606020202030204" pitchFamily="34" charset="0"/>
            </a:rPr>
            <a:t> учащихся;</a:t>
          </a:r>
          <a:endParaRPr lang="ru-RU" sz="2400" b="0" dirty="0">
            <a:latin typeface="Arial Narrow" panose="020B0606020202030204" pitchFamily="34" charset="0"/>
          </a:endParaRPr>
        </a:p>
      </dgm:t>
    </dgm:pt>
    <dgm:pt modelId="{BA1691D1-6EA8-4F01-BE0C-BFCB8AB24F17}" type="parTrans" cxnId="{63333C99-DC60-438D-A458-1E3B54209C1C}">
      <dgm:prSet/>
      <dgm:spPr/>
      <dgm:t>
        <a:bodyPr/>
        <a:lstStyle/>
        <a:p>
          <a:endParaRPr lang="ru-RU"/>
        </a:p>
      </dgm:t>
    </dgm:pt>
    <dgm:pt modelId="{A706976B-5469-4F83-88E0-4F374552B9C1}" type="sibTrans" cxnId="{63333C99-DC60-438D-A458-1E3B54209C1C}">
      <dgm:prSet/>
      <dgm:spPr/>
      <dgm:t>
        <a:bodyPr/>
        <a:lstStyle/>
        <a:p>
          <a:endParaRPr lang="ru-RU"/>
        </a:p>
      </dgm:t>
    </dgm:pt>
    <dgm:pt modelId="{90A0119E-5B22-4A62-A810-7CCD40D5176F}">
      <dgm:prSet phldrT="[Текст]" custT="1"/>
      <dgm:spPr/>
      <dgm:t>
        <a:bodyPr/>
        <a:lstStyle/>
        <a:p>
          <a:r>
            <a:rPr lang="ru-RU" sz="2400" i="1" dirty="0" smtClean="0">
              <a:latin typeface="Arial Narrow" panose="020B0606020202030204" pitchFamily="34" charset="0"/>
            </a:rPr>
            <a:t>готовность их к продолжению образования;</a:t>
          </a:r>
          <a:endParaRPr lang="ru-RU" sz="2400" dirty="0">
            <a:latin typeface="Arial Narrow" panose="020B0606020202030204" pitchFamily="34" charset="0"/>
          </a:endParaRPr>
        </a:p>
      </dgm:t>
    </dgm:pt>
    <dgm:pt modelId="{A03C9F8D-98BF-436A-B5DC-EB9F24D74EB6}" type="parTrans" cxnId="{DEA560BD-8A31-4AD8-A0CA-3A31262689A9}">
      <dgm:prSet/>
      <dgm:spPr/>
      <dgm:t>
        <a:bodyPr/>
        <a:lstStyle/>
        <a:p>
          <a:endParaRPr lang="ru-RU"/>
        </a:p>
      </dgm:t>
    </dgm:pt>
    <dgm:pt modelId="{CA3C19BB-AD30-43FD-B2E9-A49C9B9F4180}" type="sibTrans" cxnId="{DEA560BD-8A31-4AD8-A0CA-3A31262689A9}">
      <dgm:prSet/>
      <dgm:spPr/>
      <dgm:t>
        <a:bodyPr/>
        <a:lstStyle/>
        <a:p>
          <a:endParaRPr lang="ru-RU"/>
        </a:p>
      </dgm:t>
    </dgm:pt>
    <dgm:pt modelId="{D7B6A7D0-0042-41FC-82E2-76F88F9CB138}">
      <dgm:prSet phldrT="[Текст]" custT="1"/>
      <dgm:spPr/>
      <dgm:t>
        <a:bodyPr/>
        <a:lstStyle/>
        <a:p>
          <a:r>
            <a:rPr lang="ru-RU" sz="2400" i="1" dirty="0" smtClean="0">
              <a:latin typeface="Arial Narrow" panose="020B0606020202030204" pitchFamily="34" charset="0"/>
            </a:rPr>
            <a:t>уровень воспитанности учащихся;</a:t>
          </a:r>
          <a:endParaRPr lang="ru-RU" sz="2400" dirty="0">
            <a:latin typeface="Arial Narrow" panose="020B0606020202030204" pitchFamily="34" charset="0"/>
          </a:endParaRPr>
        </a:p>
      </dgm:t>
    </dgm:pt>
    <dgm:pt modelId="{C3410E81-D516-4039-9FC1-F7A1D69FA862}" type="parTrans" cxnId="{6A51C29F-2EC0-4A4D-84B3-5FE1F2EE85CA}">
      <dgm:prSet/>
      <dgm:spPr/>
      <dgm:t>
        <a:bodyPr/>
        <a:lstStyle/>
        <a:p>
          <a:endParaRPr lang="ru-RU"/>
        </a:p>
      </dgm:t>
    </dgm:pt>
    <dgm:pt modelId="{1DC7D2AB-F0A8-404F-A152-218FD403785D}" type="sibTrans" cxnId="{6A51C29F-2EC0-4A4D-84B3-5FE1F2EE85CA}">
      <dgm:prSet/>
      <dgm:spPr/>
      <dgm:t>
        <a:bodyPr/>
        <a:lstStyle/>
        <a:p>
          <a:endParaRPr lang="ru-RU"/>
        </a:p>
      </dgm:t>
    </dgm:pt>
    <dgm:pt modelId="{4D99B4B6-8110-4CF0-8AB8-30755C6B28E2}">
      <dgm:prSet custT="1"/>
      <dgm:spPr/>
      <dgm:t>
        <a:bodyPr/>
        <a:lstStyle/>
        <a:p>
          <a:r>
            <a:rPr lang="ru-RU" sz="2400" i="1" dirty="0" smtClean="0">
              <a:latin typeface="Arial Narrow" panose="020B0606020202030204" pitchFamily="34" charset="0"/>
            </a:rPr>
            <a:t>состояние здоровья детей;</a:t>
          </a:r>
          <a:endParaRPr lang="ru-RU" sz="2400" dirty="0">
            <a:latin typeface="Arial Narrow" panose="020B0606020202030204" pitchFamily="34" charset="0"/>
          </a:endParaRPr>
        </a:p>
      </dgm:t>
    </dgm:pt>
    <dgm:pt modelId="{B2979A7A-7CF6-4456-858A-7B598A2D2763}" type="parTrans" cxnId="{7382CBD2-7F3C-436B-91DF-D3B92279E372}">
      <dgm:prSet/>
      <dgm:spPr/>
      <dgm:t>
        <a:bodyPr/>
        <a:lstStyle/>
        <a:p>
          <a:endParaRPr lang="ru-RU"/>
        </a:p>
      </dgm:t>
    </dgm:pt>
    <dgm:pt modelId="{5CCDF81D-CDD3-4A8C-B3D8-7BCBBF8A3D80}" type="sibTrans" cxnId="{7382CBD2-7F3C-436B-91DF-D3B92279E372}">
      <dgm:prSet/>
      <dgm:spPr/>
      <dgm:t>
        <a:bodyPr/>
        <a:lstStyle/>
        <a:p>
          <a:endParaRPr lang="ru-RU"/>
        </a:p>
      </dgm:t>
    </dgm:pt>
    <dgm:pt modelId="{912FAD04-486C-4D34-B442-0A0A30879052}">
      <dgm:prSet custT="1"/>
      <dgm:spPr/>
      <dgm:t>
        <a:bodyPr/>
        <a:lstStyle/>
        <a:p>
          <a:r>
            <a:rPr lang="ru-RU" sz="2400" i="1" dirty="0" smtClean="0">
              <a:latin typeface="Arial Narrow" panose="020B0606020202030204" pitchFamily="34" charset="0"/>
            </a:rPr>
            <a:t>уровень выполнения стандартов образования.</a:t>
          </a:r>
          <a:endParaRPr lang="ru-RU" sz="2400" dirty="0">
            <a:latin typeface="Arial Narrow" panose="020B0606020202030204" pitchFamily="34" charset="0"/>
          </a:endParaRPr>
        </a:p>
      </dgm:t>
    </dgm:pt>
    <dgm:pt modelId="{79D04896-AA87-4C0A-BFCC-04FAFCB0A499}" type="parTrans" cxnId="{2FA10664-509E-4A50-B38E-32AE7AB4E8A4}">
      <dgm:prSet/>
      <dgm:spPr/>
      <dgm:t>
        <a:bodyPr/>
        <a:lstStyle/>
        <a:p>
          <a:endParaRPr lang="ru-RU"/>
        </a:p>
      </dgm:t>
    </dgm:pt>
    <dgm:pt modelId="{75B18FFD-7F02-46EE-81FB-3A3C5E5D0D51}" type="sibTrans" cxnId="{2FA10664-509E-4A50-B38E-32AE7AB4E8A4}">
      <dgm:prSet/>
      <dgm:spPr/>
      <dgm:t>
        <a:bodyPr/>
        <a:lstStyle/>
        <a:p>
          <a:endParaRPr lang="ru-RU"/>
        </a:p>
      </dgm:t>
    </dgm:pt>
    <dgm:pt modelId="{7B131739-C3B8-4091-91C3-77993AE00737}" type="pres">
      <dgm:prSet presAssocID="{685C9C9C-CB4A-4F9D-9B3E-27F45322119E}" presName="compositeShape" presStyleCnt="0">
        <dgm:presLayoutVars>
          <dgm:dir/>
          <dgm:resizeHandles/>
        </dgm:presLayoutVars>
      </dgm:prSet>
      <dgm:spPr/>
    </dgm:pt>
    <dgm:pt modelId="{1BAA8865-BAC1-42A9-9553-C6E8C9266739}" type="pres">
      <dgm:prSet presAssocID="{685C9C9C-CB4A-4F9D-9B3E-27F45322119E}" presName="pyramid" presStyleLbl="node1" presStyleIdx="0" presStyleCnt="1" custLinFactNeighborX="-14327" custLinFactNeighborY="967"/>
      <dgm:spPr/>
    </dgm:pt>
    <dgm:pt modelId="{D3155961-910A-4510-996C-8721DED8F05A}" type="pres">
      <dgm:prSet presAssocID="{685C9C9C-CB4A-4F9D-9B3E-27F45322119E}" presName="theList" presStyleCnt="0"/>
      <dgm:spPr/>
    </dgm:pt>
    <dgm:pt modelId="{4710A070-FD5F-4CBC-87BB-78532CEB96AE}" type="pres">
      <dgm:prSet presAssocID="{F31672BE-23F3-4E47-9CD0-6CAE490B3C7E}" presName="aNode" presStyleLbl="fgAcc1" presStyleIdx="0" presStyleCnt="5" custScaleX="1396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FF25F1-F965-417E-AADB-1E5A0D27A013}" type="pres">
      <dgm:prSet presAssocID="{F31672BE-23F3-4E47-9CD0-6CAE490B3C7E}" presName="aSpace" presStyleCnt="0"/>
      <dgm:spPr/>
    </dgm:pt>
    <dgm:pt modelId="{CFD46FFF-127D-4B98-8756-DAA655ECC0D2}" type="pres">
      <dgm:prSet presAssocID="{90A0119E-5B22-4A62-A810-7CCD40D5176F}" presName="aNode" presStyleLbl="fgAcc1" presStyleIdx="1" presStyleCnt="5" custScaleX="14003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D3BC75-1516-4C90-BD60-7D273D52C767}" type="pres">
      <dgm:prSet presAssocID="{90A0119E-5B22-4A62-A810-7CCD40D5176F}" presName="aSpace" presStyleCnt="0"/>
      <dgm:spPr/>
    </dgm:pt>
    <dgm:pt modelId="{F92AB80F-7C09-4376-A6D5-D61C5C94163B}" type="pres">
      <dgm:prSet presAssocID="{D7B6A7D0-0042-41FC-82E2-76F88F9CB138}" presName="aNode" presStyleLbl="fgAcc1" presStyleIdx="2" presStyleCnt="5" custScaleX="1396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6D839E-116E-4C54-A7EE-07994BAF32EB}" type="pres">
      <dgm:prSet presAssocID="{D7B6A7D0-0042-41FC-82E2-76F88F9CB138}" presName="aSpace" presStyleCnt="0"/>
      <dgm:spPr/>
    </dgm:pt>
    <dgm:pt modelId="{C90FAC6F-2B97-47B8-9B39-96BC9713A9B1}" type="pres">
      <dgm:prSet presAssocID="{4D99B4B6-8110-4CF0-8AB8-30755C6B28E2}" presName="aNode" presStyleLbl="fgAcc1" presStyleIdx="3" presStyleCnt="5" custScaleX="1396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A15209D-BA34-47A5-9EBD-D7B3CCD41428}" type="pres">
      <dgm:prSet presAssocID="{4D99B4B6-8110-4CF0-8AB8-30755C6B28E2}" presName="aSpace" presStyleCnt="0"/>
      <dgm:spPr/>
    </dgm:pt>
    <dgm:pt modelId="{E2BBA766-5AE6-44B0-A39F-356A3ADB7DA5}" type="pres">
      <dgm:prSet presAssocID="{912FAD04-486C-4D34-B442-0A0A30879052}" presName="aNode" presStyleLbl="fgAcc1" presStyleIdx="4" presStyleCnt="5" custScaleX="1396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5BF359-563C-460B-9F58-E3C6A003466F}" type="pres">
      <dgm:prSet presAssocID="{912FAD04-486C-4D34-B442-0A0A30879052}" presName="aSpace" presStyleCnt="0"/>
      <dgm:spPr/>
    </dgm:pt>
  </dgm:ptLst>
  <dgm:cxnLst>
    <dgm:cxn modelId="{C80D6292-E84D-4DA1-B744-9018206AB3DA}" type="presOf" srcId="{912FAD04-486C-4D34-B442-0A0A30879052}" destId="{E2BBA766-5AE6-44B0-A39F-356A3ADB7DA5}" srcOrd="0" destOrd="0" presId="urn:microsoft.com/office/officeart/2005/8/layout/pyramid2"/>
    <dgm:cxn modelId="{B826F1B2-2C0E-4073-B174-5FBDE9F709B5}" type="presOf" srcId="{90A0119E-5B22-4A62-A810-7CCD40D5176F}" destId="{CFD46FFF-127D-4B98-8756-DAA655ECC0D2}" srcOrd="0" destOrd="0" presId="urn:microsoft.com/office/officeart/2005/8/layout/pyramid2"/>
    <dgm:cxn modelId="{2FA10664-509E-4A50-B38E-32AE7AB4E8A4}" srcId="{685C9C9C-CB4A-4F9D-9B3E-27F45322119E}" destId="{912FAD04-486C-4D34-B442-0A0A30879052}" srcOrd="4" destOrd="0" parTransId="{79D04896-AA87-4C0A-BFCC-04FAFCB0A499}" sibTransId="{75B18FFD-7F02-46EE-81FB-3A3C5E5D0D51}"/>
    <dgm:cxn modelId="{6A51C29F-2EC0-4A4D-84B3-5FE1F2EE85CA}" srcId="{685C9C9C-CB4A-4F9D-9B3E-27F45322119E}" destId="{D7B6A7D0-0042-41FC-82E2-76F88F9CB138}" srcOrd="2" destOrd="0" parTransId="{C3410E81-D516-4039-9FC1-F7A1D69FA862}" sibTransId="{1DC7D2AB-F0A8-404F-A152-218FD403785D}"/>
    <dgm:cxn modelId="{E213AAAC-6923-401D-B8BA-6910309C4195}" type="presOf" srcId="{D7B6A7D0-0042-41FC-82E2-76F88F9CB138}" destId="{F92AB80F-7C09-4376-A6D5-D61C5C94163B}" srcOrd="0" destOrd="0" presId="urn:microsoft.com/office/officeart/2005/8/layout/pyramid2"/>
    <dgm:cxn modelId="{7382CBD2-7F3C-436B-91DF-D3B92279E372}" srcId="{685C9C9C-CB4A-4F9D-9B3E-27F45322119E}" destId="{4D99B4B6-8110-4CF0-8AB8-30755C6B28E2}" srcOrd="3" destOrd="0" parTransId="{B2979A7A-7CF6-4456-858A-7B598A2D2763}" sibTransId="{5CCDF81D-CDD3-4A8C-B3D8-7BCBBF8A3D80}"/>
    <dgm:cxn modelId="{D5623EA1-203D-4A79-BABC-08530B39BE32}" type="presOf" srcId="{F31672BE-23F3-4E47-9CD0-6CAE490B3C7E}" destId="{4710A070-FD5F-4CBC-87BB-78532CEB96AE}" srcOrd="0" destOrd="0" presId="urn:microsoft.com/office/officeart/2005/8/layout/pyramid2"/>
    <dgm:cxn modelId="{95E0CEE9-FC40-4660-9376-45C5A5FB06E1}" type="presOf" srcId="{685C9C9C-CB4A-4F9D-9B3E-27F45322119E}" destId="{7B131739-C3B8-4091-91C3-77993AE00737}" srcOrd="0" destOrd="0" presId="urn:microsoft.com/office/officeart/2005/8/layout/pyramid2"/>
    <dgm:cxn modelId="{63333C99-DC60-438D-A458-1E3B54209C1C}" srcId="{685C9C9C-CB4A-4F9D-9B3E-27F45322119E}" destId="{F31672BE-23F3-4E47-9CD0-6CAE490B3C7E}" srcOrd="0" destOrd="0" parTransId="{BA1691D1-6EA8-4F01-BE0C-BFCB8AB24F17}" sibTransId="{A706976B-5469-4F83-88E0-4F374552B9C1}"/>
    <dgm:cxn modelId="{4B69CBD1-B058-4F06-A166-FA8E105360EC}" type="presOf" srcId="{4D99B4B6-8110-4CF0-8AB8-30755C6B28E2}" destId="{C90FAC6F-2B97-47B8-9B39-96BC9713A9B1}" srcOrd="0" destOrd="0" presId="urn:microsoft.com/office/officeart/2005/8/layout/pyramid2"/>
    <dgm:cxn modelId="{DEA560BD-8A31-4AD8-A0CA-3A31262689A9}" srcId="{685C9C9C-CB4A-4F9D-9B3E-27F45322119E}" destId="{90A0119E-5B22-4A62-A810-7CCD40D5176F}" srcOrd="1" destOrd="0" parTransId="{A03C9F8D-98BF-436A-B5DC-EB9F24D74EB6}" sibTransId="{CA3C19BB-AD30-43FD-B2E9-A49C9B9F4180}"/>
    <dgm:cxn modelId="{55EE73BF-E0F6-4B37-80E0-D43E7C47F95F}" type="presParOf" srcId="{7B131739-C3B8-4091-91C3-77993AE00737}" destId="{1BAA8865-BAC1-42A9-9553-C6E8C9266739}" srcOrd="0" destOrd="0" presId="urn:microsoft.com/office/officeart/2005/8/layout/pyramid2"/>
    <dgm:cxn modelId="{F26BEF49-E637-4D92-8C42-130E3AA2EA1F}" type="presParOf" srcId="{7B131739-C3B8-4091-91C3-77993AE00737}" destId="{D3155961-910A-4510-996C-8721DED8F05A}" srcOrd="1" destOrd="0" presId="urn:microsoft.com/office/officeart/2005/8/layout/pyramid2"/>
    <dgm:cxn modelId="{A3D3A4B4-9B06-46CE-977B-F2A9554D22A8}" type="presParOf" srcId="{D3155961-910A-4510-996C-8721DED8F05A}" destId="{4710A070-FD5F-4CBC-87BB-78532CEB96AE}" srcOrd="0" destOrd="0" presId="urn:microsoft.com/office/officeart/2005/8/layout/pyramid2"/>
    <dgm:cxn modelId="{3473759E-8F50-4602-95C5-DFD8F2FF9038}" type="presParOf" srcId="{D3155961-910A-4510-996C-8721DED8F05A}" destId="{1BFF25F1-F965-417E-AADB-1E5A0D27A013}" srcOrd="1" destOrd="0" presId="urn:microsoft.com/office/officeart/2005/8/layout/pyramid2"/>
    <dgm:cxn modelId="{06DC6DA6-6FB4-42BE-A800-009EC2BBD6AB}" type="presParOf" srcId="{D3155961-910A-4510-996C-8721DED8F05A}" destId="{CFD46FFF-127D-4B98-8756-DAA655ECC0D2}" srcOrd="2" destOrd="0" presId="urn:microsoft.com/office/officeart/2005/8/layout/pyramid2"/>
    <dgm:cxn modelId="{37CC718A-0BD2-4FBE-82B1-5C9A6EC84487}" type="presParOf" srcId="{D3155961-910A-4510-996C-8721DED8F05A}" destId="{BBD3BC75-1516-4C90-BD60-7D273D52C767}" srcOrd="3" destOrd="0" presId="urn:microsoft.com/office/officeart/2005/8/layout/pyramid2"/>
    <dgm:cxn modelId="{8F94264A-755E-4651-952F-DDABF851F70E}" type="presParOf" srcId="{D3155961-910A-4510-996C-8721DED8F05A}" destId="{F92AB80F-7C09-4376-A6D5-D61C5C94163B}" srcOrd="4" destOrd="0" presId="urn:microsoft.com/office/officeart/2005/8/layout/pyramid2"/>
    <dgm:cxn modelId="{A1E31A68-4B94-4A3C-AE05-D359F6AAA3CF}" type="presParOf" srcId="{D3155961-910A-4510-996C-8721DED8F05A}" destId="{716D839E-116E-4C54-A7EE-07994BAF32EB}" srcOrd="5" destOrd="0" presId="urn:microsoft.com/office/officeart/2005/8/layout/pyramid2"/>
    <dgm:cxn modelId="{D5713C01-DA38-4AF1-8D48-19C6E2CD44E4}" type="presParOf" srcId="{D3155961-910A-4510-996C-8721DED8F05A}" destId="{C90FAC6F-2B97-47B8-9B39-96BC9713A9B1}" srcOrd="6" destOrd="0" presId="urn:microsoft.com/office/officeart/2005/8/layout/pyramid2"/>
    <dgm:cxn modelId="{6359ADBD-34B5-44DE-B16E-8A08893C2FAD}" type="presParOf" srcId="{D3155961-910A-4510-996C-8721DED8F05A}" destId="{2A15209D-BA34-47A5-9EBD-D7B3CCD41428}" srcOrd="7" destOrd="0" presId="urn:microsoft.com/office/officeart/2005/8/layout/pyramid2"/>
    <dgm:cxn modelId="{A28DF898-38E4-483C-9F0E-CAB1A0930EA3}" type="presParOf" srcId="{D3155961-910A-4510-996C-8721DED8F05A}" destId="{E2BBA766-5AE6-44B0-A39F-356A3ADB7DA5}" srcOrd="8" destOrd="0" presId="urn:microsoft.com/office/officeart/2005/8/layout/pyramid2"/>
    <dgm:cxn modelId="{53583408-5D47-46AE-8F10-A327132DE2EC}" type="presParOf" srcId="{D3155961-910A-4510-996C-8721DED8F05A}" destId="{8A5BF359-563C-460B-9F58-E3C6A003466F}" srcOrd="9" destOrd="0" presId="urn:microsoft.com/office/officeart/2005/8/layout/pyramid2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A1E6842-5171-4C2E-ABE9-D12DDB09BFBF}" type="doc">
      <dgm:prSet loTypeId="urn:microsoft.com/office/officeart/2005/8/layout/chevron2" loCatId="process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B54660C-2455-499E-A2A5-5641D31CC44A}">
      <dgm:prSet phldrT="[Текст]"/>
      <dgm:spPr/>
      <dgm:t>
        <a:bodyPr/>
        <a:lstStyle/>
        <a:p>
          <a:r>
            <a:rPr lang="ru-RU" dirty="0" smtClean="0"/>
            <a:t>1.</a:t>
          </a:r>
          <a:endParaRPr lang="ru-RU" dirty="0"/>
        </a:p>
      </dgm:t>
    </dgm:pt>
    <dgm:pt modelId="{C4E59179-A472-4AE3-A49B-D390BCECBB32}" type="parTrans" cxnId="{7BF61B3A-56AA-4CD0-BAC2-7183ABA3F898}">
      <dgm:prSet/>
      <dgm:spPr/>
      <dgm:t>
        <a:bodyPr/>
        <a:lstStyle/>
        <a:p>
          <a:endParaRPr lang="ru-RU"/>
        </a:p>
      </dgm:t>
    </dgm:pt>
    <dgm:pt modelId="{0C26CF30-EDA2-40E6-BF21-39C2C84B9B5B}" type="sibTrans" cxnId="{7BF61B3A-56AA-4CD0-BAC2-7183ABA3F898}">
      <dgm:prSet/>
      <dgm:spPr/>
      <dgm:t>
        <a:bodyPr/>
        <a:lstStyle/>
        <a:p>
          <a:endParaRPr lang="ru-RU"/>
        </a:p>
      </dgm:t>
    </dgm:pt>
    <dgm:pt modelId="{D8324446-E8EE-47B3-B883-81C4632D7E1F}">
      <dgm:prSet phldrT="[Текст]" custT="1"/>
      <dgm:spPr/>
      <dgm:t>
        <a:bodyPr/>
        <a:lstStyle/>
        <a:p>
          <a:r>
            <a:rPr lang="ru-RU" sz="2400" dirty="0" smtClean="0">
              <a:latin typeface="Arial Narrow" pitchFamily="34" charset="0"/>
              <a:cs typeface="Times New Roman" pitchFamily="18" charset="0"/>
            </a:rPr>
            <a:t>слабый контроль за посещаемостью и со стороны родителей, и со стороны школы</a:t>
          </a:r>
          <a:endParaRPr lang="ru-RU" sz="2400" dirty="0">
            <a:latin typeface="Arial Narrow" pitchFamily="34" charset="0"/>
            <a:cs typeface="Times New Roman" pitchFamily="18" charset="0"/>
          </a:endParaRPr>
        </a:p>
      </dgm:t>
    </dgm:pt>
    <dgm:pt modelId="{7689AAA9-EB70-4F00-81E7-977B1C82D1D6}" type="parTrans" cxnId="{50359560-8040-45FE-B303-40A50771430F}">
      <dgm:prSet/>
      <dgm:spPr/>
      <dgm:t>
        <a:bodyPr/>
        <a:lstStyle/>
        <a:p>
          <a:endParaRPr lang="ru-RU"/>
        </a:p>
      </dgm:t>
    </dgm:pt>
    <dgm:pt modelId="{4B5A9FB8-4EDA-4E4C-A19B-6B4E3D6B55F5}" type="sibTrans" cxnId="{50359560-8040-45FE-B303-40A50771430F}">
      <dgm:prSet/>
      <dgm:spPr/>
      <dgm:t>
        <a:bodyPr/>
        <a:lstStyle/>
        <a:p>
          <a:endParaRPr lang="ru-RU"/>
        </a:p>
      </dgm:t>
    </dgm:pt>
    <dgm:pt modelId="{5EDF1968-1B26-4BD6-92EA-87EB9EC45ADF}">
      <dgm:prSet phldrT="[Текст]" custT="1"/>
      <dgm:spPr/>
      <dgm:t>
        <a:bodyPr/>
        <a:lstStyle/>
        <a:p>
          <a:r>
            <a:rPr lang="ru-RU" sz="2400" dirty="0" smtClean="0"/>
            <a:t>2.</a:t>
          </a:r>
          <a:endParaRPr lang="ru-RU" sz="2400" dirty="0"/>
        </a:p>
      </dgm:t>
    </dgm:pt>
    <dgm:pt modelId="{AD8BE076-3D67-4EC5-8A0F-0EB5C470E2A9}" type="parTrans" cxnId="{4588C9D0-B653-4336-BEED-42185E872F49}">
      <dgm:prSet/>
      <dgm:spPr/>
      <dgm:t>
        <a:bodyPr/>
        <a:lstStyle/>
        <a:p>
          <a:endParaRPr lang="ru-RU"/>
        </a:p>
      </dgm:t>
    </dgm:pt>
    <dgm:pt modelId="{AE55AB39-74AB-426C-96C2-3A44D04DCA15}" type="sibTrans" cxnId="{4588C9D0-B653-4336-BEED-42185E872F49}">
      <dgm:prSet/>
      <dgm:spPr/>
      <dgm:t>
        <a:bodyPr/>
        <a:lstStyle/>
        <a:p>
          <a:endParaRPr lang="ru-RU"/>
        </a:p>
      </dgm:t>
    </dgm:pt>
    <dgm:pt modelId="{B1DF9B62-E30C-4695-90C2-F7C44B1239FB}">
      <dgm:prSet phldrT="[Текст]" custT="1"/>
      <dgm:spPr/>
      <dgm:t>
        <a:bodyPr/>
        <a:lstStyle/>
        <a:p>
          <a:r>
            <a:rPr lang="ru-RU" sz="2400" b="0" dirty="0" smtClean="0">
              <a:latin typeface="Arial Narrow" pitchFamily="34" charset="0"/>
              <a:cs typeface="Times New Roman" pitchFamily="18" charset="0"/>
            </a:rPr>
            <a:t>отсутствие мотивации к учению</a:t>
          </a:r>
          <a:endParaRPr lang="ru-RU" sz="2400" b="0" dirty="0">
            <a:latin typeface="Arial Narrow" pitchFamily="34" charset="0"/>
            <a:cs typeface="Times New Roman" pitchFamily="18" charset="0"/>
          </a:endParaRPr>
        </a:p>
      </dgm:t>
    </dgm:pt>
    <dgm:pt modelId="{6E0EB543-C47C-49F8-BD3D-7505F9BC661D}" type="parTrans" cxnId="{7441BBD1-5147-4FE3-8F1D-9842F5129CF0}">
      <dgm:prSet/>
      <dgm:spPr/>
      <dgm:t>
        <a:bodyPr/>
        <a:lstStyle/>
        <a:p>
          <a:endParaRPr lang="ru-RU"/>
        </a:p>
      </dgm:t>
    </dgm:pt>
    <dgm:pt modelId="{E96E151E-4145-471C-8946-54A71ECA4F6E}" type="sibTrans" cxnId="{7441BBD1-5147-4FE3-8F1D-9842F5129CF0}">
      <dgm:prSet/>
      <dgm:spPr/>
      <dgm:t>
        <a:bodyPr/>
        <a:lstStyle/>
        <a:p>
          <a:endParaRPr lang="ru-RU"/>
        </a:p>
      </dgm:t>
    </dgm:pt>
    <dgm:pt modelId="{A0D1466C-F732-4C79-B93A-FF420CAE25AC}">
      <dgm:prSet phldrT="[Текст]" custT="1"/>
      <dgm:spPr/>
      <dgm:t>
        <a:bodyPr/>
        <a:lstStyle/>
        <a:p>
          <a:r>
            <a:rPr lang="ru-RU" sz="2400" dirty="0" smtClean="0">
              <a:latin typeface="Arial Narrow" pitchFamily="34" charset="0"/>
              <a:cs typeface="Times New Roman" pitchFamily="18" charset="0"/>
            </a:rPr>
            <a:t>ученики не видят перспективы для приложения своих знаний</a:t>
          </a:r>
          <a:endParaRPr lang="ru-RU" sz="2400" dirty="0">
            <a:latin typeface="Arial Narrow" pitchFamily="34" charset="0"/>
            <a:cs typeface="Times New Roman" pitchFamily="18" charset="0"/>
          </a:endParaRPr>
        </a:p>
      </dgm:t>
    </dgm:pt>
    <dgm:pt modelId="{5B84479F-332C-4511-8AFC-CAEF12AA5523}" type="parTrans" cxnId="{B0425542-54FC-4975-8F0E-C7AD6A970205}">
      <dgm:prSet/>
      <dgm:spPr/>
      <dgm:t>
        <a:bodyPr/>
        <a:lstStyle/>
        <a:p>
          <a:endParaRPr lang="ru-RU"/>
        </a:p>
      </dgm:t>
    </dgm:pt>
    <dgm:pt modelId="{A484C702-9BBB-4484-9EC4-E48019406853}" type="sibTrans" cxnId="{B0425542-54FC-4975-8F0E-C7AD6A970205}">
      <dgm:prSet/>
      <dgm:spPr/>
      <dgm:t>
        <a:bodyPr/>
        <a:lstStyle/>
        <a:p>
          <a:endParaRPr lang="ru-RU"/>
        </a:p>
      </dgm:t>
    </dgm:pt>
    <dgm:pt modelId="{DAD68894-A9EB-431C-89FB-837E51887C8B}">
      <dgm:prSet custT="1"/>
      <dgm:spPr/>
      <dgm:t>
        <a:bodyPr/>
        <a:lstStyle/>
        <a:p>
          <a:r>
            <a:rPr lang="ru-RU" sz="2400" dirty="0" smtClean="0">
              <a:latin typeface="Arial Narrow" pitchFamily="34" charset="0"/>
              <a:cs typeface="Times New Roman" pitchFamily="18" charset="0"/>
            </a:rPr>
            <a:t>пропуски занятий, как по болезни, так и без уважительных причин</a:t>
          </a:r>
          <a:endParaRPr lang="ru-RU" sz="2400" dirty="0">
            <a:latin typeface="Arial Narrow" pitchFamily="34" charset="0"/>
            <a:cs typeface="Times New Roman" pitchFamily="18" charset="0"/>
          </a:endParaRPr>
        </a:p>
      </dgm:t>
    </dgm:pt>
    <dgm:pt modelId="{C68D0FFB-A952-4CE4-9A70-CF88A57B8C7B}" type="parTrans" cxnId="{0A755AD5-CF75-4925-BA89-6C61415477CC}">
      <dgm:prSet/>
      <dgm:spPr/>
      <dgm:t>
        <a:bodyPr/>
        <a:lstStyle/>
        <a:p>
          <a:endParaRPr lang="ru-RU"/>
        </a:p>
      </dgm:t>
    </dgm:pt>
    <dgm:pt modelId="{A07A8113-2082-4220-87EE-426E208B7B74}" type="sibTrans" cxnId="{0A755AD5-CF75-4925-BA89-6C61415477CC}">
      <dgm:prSet/>
      <dgm:spPr/>
      <dgm:t>
        <a:bodyPr/>
        <a:lstStyle/>
        <a:p>
          <a:endParaRPr lang="ru-RU"/>
        </a:p>
      </dgm:t>
    </dgm:pt>
    <dgm:pt modelId="{2246A1F1-E9A0-4C48-9C20-B66EB68707DC}">
      <dgm:prSet/>
      <dgm:spPr/>
      <dgm:t>
        <a:bodyPr/>
        <a:lstStyle/>
        <a:p>
          <a:r>
            <a:rPr lang="ru-RU" dirty="0" smtClean="0"/>
            <a:t>5.</a:t>
          </a:r>
          <a:endParaRPr lang="ru-RU" dirty="0"/>
        </a:p>
      </dgm:t>
    </dgm:pt>
    <dgm:pt modelId="{E5E8F560-A528-48DB-B0C8-4526FC768C27}" type="parTrans" cxnId="{69795D34-EFD9-4B52-B91D-F6C77383730F}">
      <dgm:prSet/>
      <dgm:spPr/>
      <dgm:t>
        <a:bodyPr/>
        <a:lstStyle/>
        <a:p>
          <a:endParaRPr lang="ru-RU"/>
        </a:p>
      </dgm:t>
    </dgm:pt>
    <dgm:pt modelId="{220BA45A-15EA-4AC4-BBD3-5F7850D3893B}" type="sibTrans" cxnId="{69795D34-EFD9-4B52-B91D-F6C77383730F}">
      <dgm:prSet/>
      <dgm:spPr/>
      <dgm:t>
        <a:bodyPr/>
        <a:lstStyle/>
        <a:p>
          <a:endParaRPr lang="ru-RU"/>
        </a:p>
      </dgm:t>
    </dgm:pt>
    <dgm:pt modelId="{A162FE96-D5EE-40F1-A3C5-A7DC5534D790}">
      <dgm:prSet phldrT="[Текст]" custT="1"/>
      <dgm:spPr/>
      <dgm:t>
        <a:bodyPr/>
        <a:lstStyle/>
        <a:p>
          <a:r>
            <a:rPr lang="ru-RU" sz="2400" dirty="0" smtClean="0">
              <a:latin typeface="Arial Narrow" pitchFamily="34" charset="0"/>
              <a:cs typeface="Times New Roman" pitchFamily="18" charset="0"/>
            </a:rPr>
            <a:t>потеря связи с родительской общественностью</a:t>
          </a:r>
          <a:endParaRPr lang="ru-RU" sz="2400" dirty="0">
            <a:latin typeface="Arial Narrow" pitchFamily="34" charset="0"/>
            <a:cs typeface="Times New Roman" pitchFamily="18" charset="0"/>
          </a:endParaRPr>
        </a:p>
      </dgm:t>
    </dgm:pt>
    <dgm:pt modelId="{C20E162F-10C5-4505-8E6E-47A35DB65E43}" type="parTrans" cxnId="{9ABB3224-0E49-455E-8F24-4808BDE1CBBA}">
      <dgm:prSet/>
      <dgm:spPr/>
      <dgm:t>
        <a:bodyPr/>
        <a:lstStyle/>
        <a:p>
          <a:endParaRPr lang="ru-RU"/>
        </a:p>
      </dgm:t>
    </dgm:pt>
    <dgm:pt modelId="{7523EF7C-5756-46D7-A024-78AFB7705334}" type="sibTrans" cxnId="{9ABB3224-0E49-455E-8F24-4808BDE1CBBA}">
      <dgm:prSet/>
      <dgm:spPr/>
      <dgm:t>
        <a:bodyPr/>
        <a:lstStyle/>
        <a:p>
          <a:endParaRPr lang="ru-RU"/>
        </a:p>
      </dgm:t>
    </dgm:pt>
    <dgm:pt modelId="{7CEF0E5D-6D42-4C1C-92AC-C9CC27930F67}">
      <dgm:prSet phldrT="[Текст]"/>
      <dgm:spPr/>
      <dgm:t>
        <a:bodyPr/>
        <a:lstStyle/>
        <a:p>
          <a:r>
            <a:rPr lang="ru-RU" dirty="0" smtClean="0"/>
            <a:t>3.</a:t>
          </a:r>
          <a:endParaRPr lang="ru-RU" dirty="0"/>
        </a:p>
      </dgm:t>
    </dgm:pt>
    <dgm:pt modelId="{50E3F5F3-F43C-4281-B714-85C78C4DECBF}" type="sibTrans" cxnId="{DB70C946-B605-42D1-A9AE-0538E2822813}">
      <dgm:prSet/>
      <dgm:spPr/>
      <dgm:t>
        <a:bodyPr/>
        <a:lstStyle/>
        <a:p>
          <a:endParaRPr lang="ru-RU"/>
        </a:p>
      </dgm:t>
    </dgm:pt>
    <dgm:pt modelId="{8B1BB278-9995-491F-B058-0A6F441E25DF}" type="parTrans" cxnId="{DB70C946-B605-42D1-A9AE-0538E2822813}">
      <dgm:prSet/>
      <dgm:spPr/>
      <dgm:t>
        <a:bodyPr/>
        <a:lstStyle/>
        <a:p>
          <a:endParaRPr lang="ru-RU"/>
        </a:p>
      </dgm:t>
    </dgm:pt>
    <dgm:pt modelId="{E8424425-149D-45A4-A202-34BA592917D0}">
      <dgm:prSet phldrT="[Текст]"/>
      <dgm:spPr/>
      <dgm:t>
        <a:bodyPr/>
        <a:lstStyle/>
        <a:p>
          <a:r>
            <a:rPr lang="ru-RU" dirty="0" smtClean="0"/>
            <a:t>4.</a:t>
          </a:r>
          <a:endParaRPr lang="ru-RU" dirty="0"/>
        </a:p>
      </dgm:t>
    </dgm:pt>
    <dgm:pt modelId="{605E8CE8-37FA-425D-85B5-472725C71F52}" type="sibTrans" cxnId="{7C68B9D0-0A4D-41FF-B1B5-F7C99E2CA8E1}">
      <dgm:prSet/>
      <dgm:spPr/>
      <dgm:t>
        <a:bodyPr/>
        <a:lstStyle/>
        <a:p>
          <a:endParaRPr lang="ru-RU"/>
        </a:p>
      </dgm:t>
    </dgm:pt>
    <dgm:pt modelId="{F7E89494-63D9-43E1-9971-84C2459FE179}" type="parTrans" cxnId="{7C68B9D0-0A4D-41FF-B1B5-F7C99E2CA8E1}">
      <dgm:prSet/>
      <dgm:spPr/>
      <dgm:t>
        <a:bodyPr/>
        <a:lstStyle/>
        <a:p>
          <a:endParaRPr lang="ru-RU"/>
        </a:p>
      </dgm:t>
    </dgm:pt>
    <dgm:pt modelId="{3D2C0F4D-0042-4546-A438-3B11DFBC5823}" type="pres">
      <dgm:prSet presAssocID="{6A1E6842-5171-4C2E-ABE9-D12DDB09BFBF}" presName="linearFlow" presStyleCnt="0">
        <dgm:presLayoutVars>
          <dgm:dir/>
          <dgm:animLvl val="lvl"/>
          <dgm:resizeHandles val="exact"/>
        </dgm:presLayoutVars>
      </dgm:prSet>
      <dgm:spPr/>
    </dgm:pt>
    <dgm:pt modelId="{367E6D39-7D24-46EE-BAC8-252B430EFA40}" type="pres">
      <dgm:prSet presAssocID="{0B54660C-2455-499E-A2A5-5641D31CC44A}" presName="composite" presStyleCnt="0"/>
      <dgm:spPr/>
    </dgm:pt>
    <dgm:pt modelId="{B0155FA4-529D-4950-8A15-0435FFE17E86}" type="pres">
      <dgm:prSet presAssocID="{0B54660C-2455-499E-A2A5-5641D31CC44A}" presName="parentText" presStyleLbl="align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D50609-FCE3-4A72-9160-F556DF5FC7BE}" type="pres">
      <dgm:prSet presAssocID="{0B54660C-2455-499E-A2A5-5641D31CC44A}" presName="descendantText" presStyleLbl="alignAcc1" presStyleIdx="0" presStyleCnt="5" custLinFactNeighborX="186" custLinFactNeighborY="210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9F0D15D-F9B9-40F6-BD21-9CB9F780FF8A}" type="pres">
      <dgm:prSet presAssocID="{0C26CF30-EDA2-40E6-BF21-39C2C84B9B5B}" presName="sp" presStyleCnt="0"/>
      <dgm:spPr/>
    </dgm:pt>
    <dgm:pt modelId="{F322838F-B6AA-45C5-A117-4707D7188646}" type="pres">
      <dgm:prSet presAssocID="{5EDF1968-1B26-4BD6-92EA-87EB9EC45ADF}" presName="composite" presStyleCnt="0"/>
      <dgm:spPr/>
    </dgm:pt>
    <dgm:pt modelId="{5B0085E9-1B1D-45E9-8178-D54082AFD560}" type="pres">
      <dgm:prSet presAssocID="{5EDF1968-1B26-4BD6-92EA-87EB9EC45ADF}" presName="parentText" presStyleLbl="align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1734590-2EAF-43C2-9DC9-6EFC3C2E3119}" type="pres">
      <dgm:prSet presAssocID="{5EDF1968-1B26-4BD6-92EA-87EB9EC45ADF}" presName="descendantText" presStyleLbl="alignAcc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1C5942-8C95-4EC7-855E-B80AFE550FE9}" type="pres">
      <dgm:prSet presAssocID="{AE55AB39-74AB-426C-96C2-3A44D04DCA15}" presName="sp" presStyleCnt="0"/>
      <dgm:spPr/>
    </dgm:pt>
    <dgm:pt modelId="{A11188D4-A0BA-42E2-AFE4-B91BC37DBC9D}" type="pres">
      <dgm:prSet presAssocID="{7CEF0E5D-6D42-4C1C-92AC-C9CC27930F67}" presName="composite" presStyleCnt="0"/>
      <dgm:spPr/>
    </dgm:pt>
    <dgm:pt modelId="{42F36C92-2E08-4B37-BB67-6D64FF98172C}" type="pres">
      <dgm:prSet presAssocID="{7CEF0E5D-6D42-4C1C-92AC-C9CC27930F67}" presName="parentText" presStyleLbl="align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5FA59FF-F571-4D45-8B99-AD14D34A8F1A}" type="pres">
      <dgm:prSet presAssocID="{7CEF0E5D-6D42-4C1C-92AC-C9CC27930F67}" presName="descendantText" presStyleLbl="alignAcc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5B3C858-6AC0-478C-BBCC-A47A15DB39C0}" type="pres">
      <dgm:prSet presAssocID="{50E3F5F3-F43C-4281-B714-85C78C4DECBF}" presName="sp" presStyleCnt="0"/>
      <dgm:spPr/>
    </dgm:pt>
    <dgm:pt modelId="{C4536839-EC36-4998-AD49-AF1DA817721A}" type="pres">
      <dgm:prSet presAssocID="{E8424425-149D-45A4-A202-34BA592917D0}" presName="composite" presStyleCnt="0"/>
      <dgm:spPr/>
    </dgm:pt>
    <dgm:pt modelId="{8E91F950-A0E3-455E-BF32-0E1286190077}" type="pres">
      <dgm:prSet presAssocID="{E8424425-149D-45A4-A202-34BA592917D0}" presName="parentText" presStyleLbl="align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62439F4-C804-44E8-BF50-3A2B384E0CF6}" type="pres">
      <dgm:prSet presAssocID="{E8424425-149D-45A4-A202-34BA592917D0}" presName="descendantText" presStyleLbl="alignAcc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8BAD4F-E9EC-4451-8753-4FA5F5AFA51A}" type="pres">
      <dgm:prSet presAssocID="{605E8CE8-37FA-425D-85B5-472725C71F52}" presName="sp" presStyleCnt="0"/>
      <dgm:spPr/>
    </dgm:pt>
    <dgm:pt modelId="{B5F40D37-1E82-4021-829E-0284429D5773}" type="pres">
      <dgm:prSet presAssocID="{2246A1F1-E9A0-4C48-9C20-B66EB68707DC}" presName="composite" presStyleCnt="0"/>
      <dgm:spPr/>
    </dgm:pt>
    <dgm:pt modelId="{330964D7-CC63-435B-AD36-26AA07745D4F}" type="pres">
      <dgm:prSet presAssocID="{2246A1F1-E9A0-4C48-9C20-B66EB68707DC}" presName="parentText" presStyleLbl="alignNode1" presStyleIdx="4" presStyleCnt="5">
        <dgm:presLayoutVars>
          <dgm:chMax val="1"/>
          <dgm:bulletEnabled val="1"/>
        </dgm:presLayoutVars>
      </dgm:prSet>
      <dgm:spPr/>
    </dgm:pt>
    <dgm:pt modelId="{E49C5D7A-C10A-41DB-B797-25819F3480FD}" type="pres">
      <dgm:prSet presAssocID="{2246A1F1-E9A0-4C48-9C20-B66EB68707DC}" presName="descendantText" presStyleLbl="alignAcc1" presStyleIdx="4" presStyleCnt="5">
        <dgm:presLayoutVars>
          <dgm:bulletEnabled val="1"/>
        </dgm:presLayoutVars>
      </dgm:prSet>
      <dgm:spPr/>
    </dgm:pt>
  </dgm:ptLst>
  <dgm:cxnLst>
    <dgm:cxn modelId="{DB70C946-B605-42D1-A9AE-0538E2822813}" srcId="{6A1E6842-5171-4C2E-ABE9-D12DDB09BFBF}" destId="{7CEF0E5D-6D42-4C1C-92AC-C9CC27930F67}" srcOrd="2" destOrd="0" parTransId="{8B1BB278-9995-491F-B058-0A6F441E25DF}" sibTransId="{50E3F5F3-F43C-4281-B714-85C78C4DECBF}"/>
    <dgm:cxn modelId="{50359560-8040-45FE-B303-40A50771430F}" srcId="{0B54660C-2455-499E-A2A5-5641D31CC44A}" destId="{D8324446-E8EE-47B3-B883-81C4632D7E1F}" srcOrd="0" destOrd="0" parTransId="{7689AAA9-EB70-4F00-81E7-977B1C82D1D6}" sibTransId="{4B5A9FB8-4EDA-4E4C-A19B-6B4E3D6B55F5}"/>
    <dgm:cxn modelId="{9ABB3224-0E49-455E-8F24-4808BDE1CBBA}" srcId="{2246A1F1-E9A0-4C48-9C20-B66EB68707DC}" destId="{A162FE96-D5EE-40F1-A3C5-A7DC5534D790}" srcOrd="0" destOrd="0" parTransId="{C20E162F-10C5-4505-8E6E-47A35DB65E43}" sibTransId="{7523EF7C-5756-46D7-A024-78AFB7705334}"/>
    <dgm:cxn modelId="{4588C9D0-B653-4336-BEED-42185E872F49}" srcId="{6A1E6842-5171-4C2E-ABE9-D12DDB09BFBF}" destId="{5EDF1968-1B26-4BD6-92EA-87EB9EC45ADF}" srcOrd="1" destOrd="0" parTransId="{AD8BE076-3D67-4EC5-8A0F-0EB5C470E2A9}" sibTransId="{AE55AB39-74AB-426C-96C2-3A44D04DCA15}"/>
    <dgm:cxn modelId="{7BE56780-097A-44F6-97B8-B287CEEC4C24}" type="presOf" srcId="{E8424425-149D-45A4-A202-34BA592917D0}" destId="{8E91F950-A0E3-455E-BF32-0E1286190077}" srcOrd="0" destOrd="0" presId="urn:microsoft.com/office/officeart/2005/8/layout/chevron2"/>
    <dgm:cxn modelId="{56E646CF-5613-4AAE-B44E-6E296ED0E719}" type="presOf" srcId="{5EDF1968-1B26-4BD6-92EA-87EB9EC45ADF}" destId="{5B0085E9-1B1D-45E9-8178-D54082AFD560}" srcOrd="0" destOrd="0" presId="urn:microsoft.com/office/officeart/2005/8/layout/chevron2"/>
    <dgm:cxn modelId="{D974E955-A853-4A5A-84AB-EA9C23803CE7}" type="presOf" srcId="{DAD68894-A9EB-431C-89FB-837E51887C8B}" destId="{91734590-2EAF-43C2-9DC9-6EFC3C2E3119}" srcOrd="0" destOrd="0" presId="urn:microsoft.com/office/officeart/2005/8/layout/chevron2"/>
    <dgm:cxn modelId="{A8210988-519A-4BC5-BECB-40169E034E24}" type="presOf" srcId="{2246A1F1-E9A0-4C48-9C20-B66EB68707DC}" destId="{330964D7-CC63-435B-AD36-26AA07745D4F}" srcOrd="0" destOrd="0" presId="urn:microsoft.com/office/officeart/2005/8/layout/chevron2"/>
    <dgm:cxn modelId="{7C68B9D0-0A4D-41FF-B1B5-F7C99E2CA8E1}" srcId="{6A1E6842-5171-4C2E-ABE9-D12DDB09BFBF}" destId="{E8424425-149D-45A4-A202-34BA592917D0}" srcOrd="3" destOrd="0" parTransId="{F7E89494-63D9-43E1-9971-84C2459FE179}" sibTransId="{605E8CE8-37FA-425D-85B5-472725C71F52}"/>
    <dgm:cxn modelId="{7BF61B3A-56AA-4CD0-BAC2-7183ABA3F898}" srcId="{6A1E6842-5171-4C2E-ABE9-D12DDB09BFBF}" destId="{0B54660C-2455-499E-A2A5-5641D31CC44A}" srcOrd="0" destOrd="0" parTransId="{C4E59179-A472-4AE3-A49B-D390BCECBB32}" sibTransId="{0C26CF30-EDA2-40E6-BF21-39C2C84B9B5B}"/>
    <dgm:cxn modelId="{A511C281-7D69-47B0-B0D1-764747571963}" type="presOf" srcId="{A0D1466C-F732-4C79-B93A-FF420CAE25AC}" destId="{662439F4-C804-44E8-BF50-3A2B384E0CF6}" srcOrd="0" destOrd="0" presId="urn:microsoft.com/office/officeart/2005/8/layout/chevron2"/>
    <dgm:cxn modelId="{1BE10BC7-48A1-4C5B-9ADE-83F19B6C4BBF}" type="presOf" srcId="{B1DF9B62-E30C-4695-90C2-F7C44B1239FB}" destId="{B5FA59FF-F571-4D45-8B99-AD14D34A8F1A}" srcOrd="0" destOrd="0" presId="urn:microsoft.com/office/officeart/2005/8/layout/chevron2"/>
    <dgm:cxn modelId="{B0425542-54FC-4975-8F0E-C7AD6A970205}" srcId="{E8424425-149D-45A4-A202-34BA592917D0}" destId="{A0D1466C-F732-4C79-B93A-FF420CAE25AC}" srcOrd="0" destOrd="0" parTransId="{5B84479F-332C-4511-8AFC-CAEF12AA5523}" sibTransId="{A484C702-9BBB-4484-9EC4-E48019406853}"/>
    <dgm:cxn modelId="{0A755AD5-CF75-4925-BA89-6C61415477CC}" srcId="{5EDF1968-1B26-4BD6-92EA-87EB9EC45ADF}" destId="{DAD68894-A9EB-431C-89FB-837E51887C8B}" srcOrd="0" destOrd="0" parTransId="{C68D0FFB-A952-4CE4-9A70-CF88A57B8C7B}" sibTransId="{A07A8113-2082-4220-87EE-426E208B7B74}"/>
    <dgm:cxn modelId="{7441BBD1-5147-4FE3-8F1D-9842F5129CF0}" srcId="{7CEF0E5D-6D42-4C1C-92AC-C9CC27930F67}" destId="{B1DF9B62-E30C-4695-90C2-F7C44B1239FB}" srcOrd="0" destOrd="0" parTransId="{6E0EB543-C47C-49F8-BD3D-7505F9BC661D}" sibTransId="{E96E151E-4145-471C-8946-54A71ECA4F6E}"/>
    <dgm:cxn modelId="{69795D34-EFD9-4B52-B91D-F6C77383730F}" srcId="{6A1E6842-5171-4C2E-ABE9-D12DDB09BFBF}" destId="{2246A1F1-E9A0-4C48-9C20-B66EB68707DC}" srcOrd="4" destOrd="0" parTransId="{E5E8F560-A528-48DB-B0C8-4526FC768C27}" sibTransId="{220BA45A-15EA-4AC4-BBD3-5F7850D3893B}"/>
    <dgm:cxn modelId="{177C516D-18D7-4BA4-9F80-FC1AE2E79984}" type="presOf" srcId="{A162FE96-D5EE-40F1-A3C5-A7DC5534D790}" destId="{E49C5D7A-C10A-41DB-B797-25819F3480FD}" srcOrd="0" destOrd="0" presId="urn:microsoft.com/office/officeart/2005/8/layout/chevron2"/>
    <dgm:cxn modelId="{AB2F045A-0373-4B4E-8645-8626D46456DF}" type="presOf" srcId="{6A1E6842-5171-4C2E-ABE9-D12DDB09BFBF}" destId="{3D2C0F4D-0042-4546-A438-3B11DFBC5823}" srcOrd="0" destOrd="0" presId="urn:microsoft.com/office/officeart/2005/8/layout/chevron2"/>
    <dgm:cxn modelId="{75444B1A-0CA9-4005-847F-B0836B222C3A}" type="presOf" srcId="{7CEF0E5D-6D42-4C1C-92AC-C9CC27930F67}" destId="{42F36C92-2E08-4B37-BB67-6D64FF98172C}" srcOrd="0" destOrd="0" presId="urn:microsoft.com/office/officeart/2005/8/layout/chevron2"/>
    <dgm:cxn modelId="{C62CE6E6-0E93-4B07-A443-A0BE603748C7}" type="presOf" srcId="{0B54660C-2455-499E-A2A5-5641D31CC44A}" destId="{B0155FA4-529D-4950-8A15-0435FFE17E86}" srcOrd="0" destOrd="0" presId="urn:microsoft.com/office/officeart/2005/8/layout/chevron2"/>
    <dgm:cxn modelId="{C44D4D0C-C5F1-440C-BC24-D9790768F8C3}" type="presOf" srcId="{D8324446-E8EE-47B3-B883-81C4632D7E1F}" destId="{C6D50609-FCE3-4A72-9160-F556DF5FC7BE}" srcOrd="0" destOrd="0" presId="urn:microsoft.com/office/officeart/2005/8/layout/chevron2"/>
    <dgm:cxn modelId="{E822D48C-ABF5-4C94-9F0B-1ADB1FEBEFB4}" type="presParOf" srcId="{3D2C0F4D-0042-4546-A438-3B11DFBC5823}" destId="{367E6D39-7D24-46EE-BAC8-252B430EFA40}" srcOrd="0" destOrd="0" presId="urn:microsoft.com/office/officeart/2005/8/layout/chevron2"/>
    <dgm:cxn modelId="{96778558-F65F-46E1-BBEC-3F6DEF71F420}" type="presParOf" srcId="{367E6D39-7D24-46EE-BAC8-252B430EFA40}" destId="{B0155FA4-529D-4950-8A15-0435FFE17E86}" srcOrd="0" destOrd="0" presId="urn:microsoft.com/office/officeart/2005/8/layout/chevron2"/>
    <dgm:cxn modelId="{F92C37F5-301A-4A07-BAD7-50E7D475CD15}" type="presParOf" srcId="{367E6D39-7D24-46EE-BAC8-252B430EFA40}" destId="{C6D50609-FCE3-4A72-9160-F556DF5FC7BE}" srcOrd="1" destOrd="0" presId="urn:microsoft.com/office/officeart/2005/8/layout/chevron2"/>
    <dgm:cxn modelId="{80BE0A18-6100-452B-B2FE-22A70C933262}" type="presParOf" srcId="{3D2C0F4D-0042-4546-A438-3B11DFBC5823}" destId="{89F0D15D-F9B9-40F6-BD21-9CB9F780FF8A}" srcOrd="1" destOrd="0" presId="urn:microsoft.com/office/officeart/2005/8/layout/chevron2"/>
    <dgm:cxn modelId="{C7661C34-F756-458D-B47F-084BC88D7BC4}" type="presParOf" srcId="{3D2C0F4D-0042-4546-A438-3B11DFBC5823}" destId="{F322838F-B6AA-45C5-A117-4707D7188646}" srcOrd="2" destOrd="0" presId="urn:microsoft.com/office/officeart/2005/8/layout/chevron2"/>
    <dgm:cxn modelId="{8ACA29C0-594F-443A-82AB-DA217D6824B8}" type="presParOf" srcId="{F322838F-B6AA-45C5-A117-4707D7188646}" destId="{5B0085E9-1B1D-45E9-8178-D54082AFD560}" srcOrd="0" destOrd="0" presId="urn:microsoft.com/office/officeart/2005/8/layout/chevron2"/>
    <dgm:cxn modelId="{BBDE605D-AC3D-406A-A361-99E643E0BDBD}" type="presParOf" srcId="{F322838F-B6AA-45C5-A117-4707D7188646}" destId="{91734590-2EAF-43C2-9DC9-6EFC3C2E3119}" srcOrd="1" destOrd="0" presId="urn:microsoft.com/office/officeart/2005/8/layout/chevron2"/>
    <dgm:cxn modelId="{001A3A0E-35F5-4BDF-9FA3-DE9DE717A345}" type="presParOf" srcId="{3D2C0F4D-0042-4546-A438-3B11DFBC5823}" destId="{3A1C5942-8C95-4EC7-855E-B80AFE550FE9}" srcOrd="3" destOrd="0" presId="urn:microsoft.com/office/officeart/2005/8/layout/chevron2"/>
    <dgm:cxn modelId="{B52F98D0-478C-42E1-9F7F-B2DD11C809E6}" type="presParOf" srcId="{3D2C0F4D-0042-4546-A438-3B11DFBC5823}" destId="{A11188D4-A0BA-42E2-AFE4-B91BC37DBC9D}" srcOrd="4" destOrd="0" presId="urn:microsoft.com/office/officeart/2005/8/layout/chevron2"/>
    <dgm:cxn modelId="{A209325E-D914-40D0-BA4A-78A887D2D766}" type="presParOf" srcId="{A11188D4-A0BA-42E2-AFE4-B91BC37DBC9D}" destId="{42F36C92-2E08-4B37-BB67-6D64FF98172C}" srcOrd="0" destOrd="0" presId="urn:microsoft.com/office/officeart/2005/8/layout/chevron2"/>
    <dgm:cxn modelId="{350A3AB5-5683-4D6C-A936-221E0207A458}" type="presParOf" srcId="{A11188D4-A0BA-42E2-AFE4-B91BC37DBC9D}" destId="{B5FA59FF-F571-4D45-8B99-AD14D34A8F1A}" srcOrd="1" destOrd="0" presId="urn:microsoft.com/office/officeart/2005/8/layout/chevron2"/>
    <dgm:cxn modelId="{9A7795AA-B612-446B-9940-C7B40DEDACFB}" type="presParOf" srcId="{3D2C0F4D-0042-4546-A438-3B11DFBC5823}" destId="{25B3C858-6AC0-478C-BBCC-A47A15DB39C0}" srcOrd="5" destOrd="0" presId="urn:microsoft.com/office/officeart/2005/8/layout/chevron2"/>
    <dgm:cxn modelId="{9D235B17-2BDB-4246-AA71-94367E6C001D}" type="presParOf" srcId="{3D2C0F4D-0042-4546-A438-3B11DFBC5823}" destId="{C4536839-EC36-4998-AD49-AF1DA817721A}" srcOrd="6" destOrd="0" presId="urn:microsoft.com/office/officeart/2005/8/layout/chevron2"/>
    <dgm:cxn modelId="{F45EDFBD-C4B4-4518-8358-BA6E3C0C3212}" type="presParOf" srcId="{C4536839-EC36-4998-AD49-AF1DA817721A}" destId="{8E91F950-A0E3-455E-BF32-0E1286190077}" srcOrd="0" destOrd="0" presId="urn:microsoft.com/office/officeart/2005/8/layout/chevron2"/>
    <dgm:cxn modelId="{5FBD0AED-FA9C-4801-A828-6CA125E95C98}" type="presParOf" srcId="{C4536839-EC36-4998-AD49-AF1DA817721A}" destId="{662439F4-C804-44E8-BF50-3A2B384E0CF6}" srcOrd="1" destOrd="0" presId="urn:microsoft.com/office/officeart/2005/8/layout/chevron2"/>
    <dgm:cxn modelId="{1032BE96-BA97-4EC1-985D-5D57AD6A2D01}" type="presParOf" srcId="{3D2C0F4D-0042-4546-A438-3B11DFBC5823}" destId="{168BAD4F-E9EC-4451-8753-4FA5F5AFA51A}" srcOrd="7" destOrd="0" presId="urn:microsoft.com/office/officeart/2005/8/layout/chevron2"/>
    <dgm:cxn modelId="{CECDA3EA-4A66-4293-8EBF-E092A3121829}" type="presParOf" srcId="{3D2C0F4D-0042-4546-A438-3B11DFBC5823}" destId="{B5F40D37-1E82-4021-829E-0284429D5773}" srcOrd="8" destOrd="0" presId="urn:microsoft.com/office/officeart/2005/8/layout/chevron2"/>
    <dgm:cxn modelId="{8DFE23F3-9F6E-4093-8309-B730B5094197}" type="presParOf" srcId="{B5F40D37-1E82-4021-829E-0284429D5773}" destId="{330964D7-CC63-435B-AD36-26AA07745D4F}" srcOrd="0" destOrd="0" presId="urn:microsoft.com/office/officeart/2005/8/layout/chevron2"/>
    <dgm:cxn modelId="{8079CE47-F22E-4588-B36E-3308535B9D3F}" type="presParOf" srcId="{B5F40D37-1E82-4021-829E-0284429D5773}" destId="{E49C5D7A-C10A-41DB-B797-25819F3480FD}" srcOrd="1" destOrd="0" presId="urn:microsoft.com/office/officeart/2005/8/layout/chevron2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3F3DE44-3547-4648-9055-420530DF08CA}" type="doc">
      <dgm:prSet loTypeId="urn:microsoft.com/office/officeart/2005/8/layout/radial6" loCatId="cycle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A4F7922C-4B81-48E6-BAF3-91F2123FB797}">
      <dgm:prSet phldrT="[Текст]" custT="1"/>
      <dgm:spPr/>
      <dgm:t>
        <a:bodyPr/>
        <a:lstStyle/>
        <a:p>
          <a:r>
            <a:rPr lang="ru-RU" sz="2400" dirty="0" smtClean="0">
              <a:latin typeface="Arial Narrow" pitchFamily="34" charset="0"/>
            </a:rPr>
            <a:t>ПРОЦЕСС</a:t>
          </a:r>
        </a:p>
        <a:p>
          <a:r>
            <a:rPr lang="ru-RU" sz="2400" dirty="0" smtClean="0">
              <a:latin typeface="Arial Narrow" pitchFamily="34" charset="0"/>
            </a:rPr>
            <a:t>ОБРАЗОВАНИЯ</a:t>
          </a:r>
          <a:endParaRPr lang="ru-RU" sz="2400" dirty="0">
            <a:latin typeface="Arial Narrow" pitchFamily="34" charset="0"/>
          </a:endParaRPr>
        </a:p>
      </dgm:t>
    </dgm:pt>
    <dgm:pt modelId="{9B6AD1D3-1923-4801-ABD7-E712205A43A3}" type="parTrans" cxnId="{7AD4C3D7-B30B-4071-BD4E-6DBC0C8AA772}">
      <dgm:prSet/>
      <dgm:spPr/>
      <dgm:t>
        <a:bodyPr/>
        <a:lstStyle/>
        <a:p>
          <a:endParaRPr lang="ru-RU"/>
        </a:p>
      </dgm:t>
    </dgm:pt>
    <dgm:pt modelId="{6745BE97-7A8E-47C8-8CB2-F078BEA7D4BF}" type="sibTrans" cxnId="{7AD4C3D7-B30B-4071-BD4E-6DBC0C8AA772}">
      <dgm:prSet/>
      <dgm:spPr/>
      <dgm:t>
        <a:bodyPr/>
        <a:lstStyle/>
        <a:p>
          <a:endParaRPr lang="ru-RU"/>
        </a:p>
      </dgm:t>
    </dgm:pt>
    <dgm:pt modelId="{E99C19E7-317A-4F6C-B7F5-1C63B83488E4}">
      <dgm:prSet phldrT="[Текст]" custT="1"/>
      <dgm:spPr/>
      <dgm:t>
        <a:bodyPr/>
        <a:lstStyle/>
        <a:p>
          <a:r>
            <a:rPr lang="ru-RU" sz="2000" b="1" dirty="0" smtClean="0">
              <a:latin typeface="Arial Narrow" pitchFamily="34" charset="0"/>
            </a:rPr>
            <a:t>УЧИТЕЛЯ</a:t>
          </a:r>
          <a:endParaRPr lang="ru-RU" sz="2000" b="1" dirty="0">
            <a:latin typeface="Arial Narrow" pitchFamily="34" charset="0"/>
          </a:endParaRPr>
        </a:p>
      </dgm:t>
    </dgm:pt>
    <dgm:pt modelId="{72906E55-57E2-47CD-9B17-84D40009983C}" type="parTrans" cxnId="{56610B1B-A44D-451F-938B-F5E9A0B2F7BC}">
      <dgm:prSet/>
      <dgm:spPr/>
      <dgm:t>
        <a:bodyPr/>
        <a:lstStyle/>
        <a:p>
          <a:endParaRPr lang="ru-RU"/>
        </a:p>
      </dgm:t>
    </dgm:pt>
    <dgm:pt modelId="{74A42ABD-17C2-44D7-84A2-B5D4B60588AA}" type="sibTrans" cxnId="{56610B1B-A44D-451F-938B-F5E9A0B2F7BC}">
      <dgm:prSet/>
      <dgm:spPr/>
      <dgm:t>
        <a:bodyPr/>
        <a:lstStyle/>
        <a:p>
          <a:endParaRPr lang="ru-RU"/>
        </a:p>
      </dgm:t>
    </dgm:pt>
    <dgm:pt modelId="{E294319C-04D8-4DDE-9277-9D6425BF02FA}">
      <dgm:prSet phldrT="[Текст]" custT="1"/>
      <dgm:spPr/>
      <dgm:t>
        <a:bodyPr/>
        <a:lstStyle/>
        <a:p>
          <a:r>
            <a:rPr lang="ru-RU" sz="2000" b="1" dirty="0" smtClean="0">
              <a:latin typeface="Arial Narrow" pitchFamily="34" charset="0"/>
            </a:rPr>
            <a:t>СОТРУДНИКИ ШКОЛЫ</a:t>
          </a:r>
          <a:endParaRPr lang="ru-RU" sz="2000" b="1" dirty="0">
            <a:latin typeface="Arial Narrow" pitchFamily="34" charset="0"/>
          </a:endParaRPr>
        </a:p>
      </dgm:t>
    </dgm:pt>
    <dgm:pt modelId="{93BE3815-4DCA-464D-BCE3-A234EA112C0A}" type="parTrans" cxnId="{D2091F94-FD09-4575-AA6A-19ABB07CB634}">
      <dgm:prSet/>
      <dgm:spPr/>
      <dgm:t>
        <a:bodyPr/>
        <a:lstStyle/>
        <a:p>
          <a:endParaRPr lang="ru-RU"/>
        </a:p>
      </dgm:t>
    </dgm:pt>
    <dgm:pt modelId="{71E3ABC0-4830-4608-BF79-CEEDD604442B}" type="sibTrans" cxnId="{D2091F94-FD09-4575-AA6A-19ABB07CB634}">
      <dgm:prSet/>
      <dgm:spPr/>
      <dgm:t>
        <a:bodyPr/>
        <a:lstStyle/>
        <a:p>
          <a:endParaRPr lang="ru-RU"/>
        </a:p>
      </dgm:t>
    </dgm:pt>
    <dgm:pt modelId="{81B67559-13DB-474F-ADF1-F4076E0F811F}">
      <dgm:prSet phldrT="[Текст]" custT="1"/>
      <dgm:spPr/>
      <dgm:t>
        <a:bodyPr/>
        <a:lstStyle/>
        <a:p>
          <a:r>
            <a:rPr lang="ru-RU" sz="2000" b="1" dirty="0" smtClean="0">
              <a:latin typeface="Arial Narrow" pitchFamily="34" charset="0"/>
            </a:rPr>
            <a:t>ОБУЧАЮЩИЕСЯ</a:t>
          </a:r>
          <a:endParaRPr lang="ru-RU" sz="2000" b="1" dirty="0">
            <a:latin typeface="Arial Narrow" pitchFamily="34" charset="0"/>
          </a:endParaRPr>
        </a:p>
      </dgm:t>
    </dgm:pt>
    <dgm:pt modelId="{8E16D41F-04C3-4A08-BAED-51A2E9D94D09}" type="parTrans" cxnId="{CE3861B4-7527-4190-8963-E28FDD9EB9FC}">
      <dgm:prSet/>
      <dgm:spPr/>
      <dgm:t>
        <a:bodyPr/>
        <a:lstStyle/>
        <a:p>
          <a:endParaRPr lang="ru-RU"/>
        </a:p>
      </dgm:t>
    </dgm:pt>
    <dgm:pt modelId="{519039ED-82AC-40DA-A43A-6F8D4EBEC31B}" type="sibTrans" cxnId="{CE3861B4-7527-4190-8963-E28FDD9EB9FC}">
      <dgm:prSet/>
      <dgm:spPr/>
      <dgm:t>
        <a:bodyPr/>
        <a:lstStyle/>
        <a:p>
          <a:endParaRPr lang="ru-RU"/>
        </a:p>
      </dgm:t>
    </dgm:pt>
    <dgm:pt modelId="{28F76428-1D02-478A-B3BB-5978530DBE15}">
      <dgm:prSet phldrT="[Текст]" custT="1"/>
      <dgm:spPr/>
      <dgm:t>
        <a:bodyPr/>
        <a:lstStyle/>
        <a:p>
          <a:r>
            <a:rPr lang="ru-RU" sz="2000" b="1" dirty="0" smtClean="0">
              <a:latin typeface="Arial Narrow" pitchFamily="34" charset="0"/>
            </a:rPr>
            <a:t>РОДИТЕЛИ</a:t>
          </a:r>
          <a:endParaRPr lang="ru-RU" sz="2000" b="1" dirty="0">
            <a:latin typeface="Arial Narrow" pitchFamily="34" charset="0"/>
          </a:endParaRPr>
        </a:p>
      </dgm:t>
    </dgm:pt>
    <dgm:pt modelId="{2E608A7B-B9A3-4E3F-B2CA-3655BBB88160}" type="parTrans" cxnId="{9CD1AEDA-531D-427E-B306-1BC705EB0780}">
      <dgm:prSet/>
      <dgm:spPr/>
      <dgm:t>
        <a:bodyPr/>
        <a:lstStyle/>
        <a:p>
          <a:endParaRPr lang="ru-RU"/>
        </a:p>
      </dgm:t>
    </dgm:pt>
    <dgm:pt modelId="{949333CD-65BE-4A2D-85EF-87D70B348AB5}" type="sibTrans" cxnId="{9CD1AEDA-531D-427E-B306-1BC705EB0780}">
      <dgm:prSet/>
      <dgm:spPr/>
      <dgm:t>
        <a:bodyPr/>
        <a:lstStyle/>
        <a:p>
          <a:endParaRPr lang="ru-RU"/>
        </a:p>
      </dgm:t>
    </dgm:pt>
    <dgm:pt modelId="{CF247475-1D3A-4122-979A-5A610274B461}">
      <dgm:prSet custT="1"/>
      <dgm:spPr/>
      <dgm:t>
        <a:bodyPr/>
        <a:lstStyle/>
        <a:p>
          <a:r>
            <a:rPr lang="ru-RU" sz="2000" b="1" dirty="0" smtClean="0">
              <a:latin typeface="Arial Narrow" pitchFamily="34" charset="0"/>
            </a:rPr>
            <a:t>ОБЩЕСТВЕН</a:t>
          </a:r>
        </a:p>
        <a:p>
          <a:r>
            <a:rPr lang="ru-RU" sz="2000" b="1" dirty="0" smtClean="0">
              <a:latin typeface="Arial Narrow" pitchFamily="34" charset="0"/>
            </a:rPr>
            <a:t>НОСТЬ</a:t>
          </a:r>
          <a:endParaRPr lang="ru-RU" sz="2000" b="1" dirty="0">
            <a:latin typeface="Arial Narrow" pitchFamily="34" charset="0"/>
          </a:endParaRPr>
        </a:p>
      </dgm:t>
    </dgm:pt>
    <dgm:pt modelId="{171E4316-3C95-4B48-A78E-3659FBCF9033}" type="parTrans" cxnId="{4FDB474F-EA53-42CF-AD09-F8B4778061F1}">
      <dgm:prSet/>
      <dgm:spPr/>
      <dgm:t>
        <a:bodyPr/>
        <a:lstStyle/>
        <a:p>
          <a:endParaRPr lang="ru-RU"/>
        </a:p>
      </dgm:t>
    </dgm:pt>
    <dgm:pt modelId="{A8EFA408-7ECA-402E-BE53-C9441E5EF061}" type="sibTrans" cxnId="{4FDB474F-EA53-42CF-AD09-F8B4778061F1}">
      <dgm:prSet/>
      <dgm:spPr/>
      <dgm:t>
        <a:bodyPr/>
        <a:lstStyle/>
        <a:p>
          <a:endParaRPr lang="ru-RU"/>
        </a:p>
      </dgm:t>
    </dgm:pt>
    <dgm:pt modelId="{ACFC09C5-A5C8-49DE-B0C2-505979D28E2F}" type="pres">
      <dgm:prSet presAssocID="{83F3DE44-3547-4648-9055-420530DF08CA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90B055C6-B80C-4B45-97C8-B125B3B24679}" type="pres">
      <dgm:prSet presAssocID="{A4F7922C-4B81-48E6-BAF3-91F2123FB797}" presName="centerShape" presStyleLbl="node0" presStyleIdx="0" presStyleCnt="1" custScaleX="131500" custScaleY="111926"/>
      <dgm:spPr/>
      <dgm:t>
        <a:bodyPr/>
        <a:lstStyle/>
        <a:p>
          <a:endParaRPr lang="ru-RU"/>
        </a:p>
      </dgm:t>
    </dgm:pt>
    <dgm:pt modelId="{730EE7DB-4846-4B4C-8B01-E96441161023}" type="pres">
      <dgm:prSet presAssocID="{E99C19E7-317A-4F6C-B7F5-1C63B83488E4}" presName="node" presStyleLbl="node1" presStyleIdx="0" presStyleCnt="5" custScaleX="130755" custScaleY="10124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5F3742-7E0B-4292-9A77-DB7275EC06F5}" type="pres">
      <dgm:prSet presAssocID="{E99C19E7-317A-4F6C-B7F5-1C63B83488E4}" presName="dummy" presStyleCnt="0"/>
      <dgm:spPr/>
    </dgm:pt>
    <dgm:pt modelId="{6ADF1C83-6C82-4F27-9288-C5A80382FE61}" type="pres">
      <dgm:prSet presAssocID="{74A42ABD-17C2-44D7-84A2-B5D4B60588AA}" presName="sibTrans" presStyleLbl="sibTrans2D1" presStyleIdx="0" presStyleCnt="5"/>
      <dgm:spPr/>
    </dgm:pt>
    <dgm:pt modelId="{19981844-38D9-4211-A164-58CA41AB6A84}" type="pres">
      <dgm:prSet presAssocID="{E294319C-04D8-4DDE-9277-9D6425BF02FA}" presName="node" presStyleLbl="node1" presStyleIdx="1" presStyleCnt="5" custScaleX="130806" custScaleY="112884" custRadScaleRad="115813" custRadScaleInc="7753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ru-RU"/>
        </a:p>
      </dgm:t>
    </dgm:pt>
    <dgm:pt modelId="{DD2FB444-C104-4CD2-A006-9378B80D3887}" type="pres">
      <dgm:prSet presAssocID="{E294319C-04D8-4DDE-9277-9D6425BF02FA}" presName="dummy" presStyleCnt="0"/>
      <dgm:spPr/>
    </dgm:pt>
    <dgm:pt modelId="{76137143-895E-4C2F-96E4-3765558784EF}" type="pres">
      <dgm:prSet presAssocID="{71E3ABC0-4830-4608-BF79-CEEDD604442B}" presName="sibTrans" presStyleLbl="sibTrans2D1" presStyleIdx="1" presStyleCnt="5"/>
      <dgm:spPr/>
    </dgm:pt>
    <dgm:pt modelId="{25118238-A638-4DCB-887F-9323D74C1C45}" type="pres">
      <dgm:prSet presAssocID="{81B67559-13DB-474F-ADF1-F4076E0F811F}" presName="node" presStyleLbl="node1" presStyleIdx="2" presStyleCnt="5" custScaleX="137571" custScaleY="108241" custRadScaleRad="112117" custRadScaleInc="-47945">
        <dgm:presLayoutVars>
          <dgm:bulletEnabled val="1"/>
        </dgm:presLayoutVars>
      </dgm:prSet>
      <dgm:spPr/>
    </dgm:pt>
    <dgm:pt modelId="{D58B5974-8BB6-4939-806C-92DEDCF0AB58}" type="pres">
      <dgm:prSet presAssocID="{81B67559-13DB-474F-ADF1-F4076E0F811F}" presName="dummy" presStyleCnt="0"/>
      <dgm:spPr/>
    </dgm:pt>
    <dgm:pt modelId="{B9119C55-988C-49C8-9518-89ED2439A2B1}" type="pres">
      <dgm:prSet presAssocID="{519039ED-82AC-40DA-A43A-6F8D4EBEC31B}" presName="sibTrans" presStyleLbl="sibTrans2D1" presStyleIdx="2" presStyleCnt="5"/>
      <dgm:spPr/>
    </dgm:pt>
    <dgm:pt modelId="{E82C8D93-88EE-46A2-A704-4EC0FC3B3BCA}" type="pres">
      <dgm:prSet presAssocID="{28F76428-1D02-478A-B3BB-5978530DBE15}" presName="node" presStyleLbl="node1" presStyleIdx="3" presStyleCnt="5" custScaleX="145143" custScaleY="106653" custRadScaleRad="110658" custRadScaleInc="3330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2CD71C-5276-4118-917C-C4C3C93B84D7}" type="pres">
      <dgm:prSet presAssocID="{28F76428-1D02-478A-B3BB-5978530DBE15}" presName="dummy" presStyleCnt="0"/>
      <dgm:spPr/>
    </dgm:pt>
    <dgm:pt modelId="{5938BD4B-93E4-467C-B587-0E30CC26D468}" type="pres">
      <dgm:prSet presAssocID="{949333CD-65BE-4A2D-85EF-87D70B348AB5}" presName="sibTrans" presStyleLbl="sibTrans2D1" presStyleIdx="3" presStyleCnt="5"/>
      <dgm:spPr/>
    </dgm:pt>
    <dgm:pt modelId="{D16F1489-E08B-4B22-BB31-36EF11E6ED59}" type="pres">
      <dgm:prSet presAssocID="{CF247475-1D3A-4122-979A-5A610274B461}" presName="node" presStyleLbl="node1" presStyleIdx="4" presStyleCnt="5" custScaleX="144275" custScaleY="121263" custRadScaleRad="114511" custRadScaleInc="5764">
        <dgm:presLayoutVars>
          <dgm:bulletEnabled val="1"/>
        </dgm:presLayoutVars>
      </dgm:prSet>
      <dgm:spPr/>
    </dgm:pt>
    <dgm:pt modelId="{211F72DC-6DA0-406D-A89A-D3877BCACD8D}" type="pres">
      <dgm:prSet presAssocID="{CF247475-1D3A-4122-979A-5A610274B461}" presName="dummy" presStyleCnt="0"/>
      <dgm:spPr/>
    </dgm:pt>
    <dgm:pt modelId="{B0FB9DF8-879B-49BC-9272-8AA916A2B608}" type="pres">
      <dgm:prSet presAssocID="{A8EFA408-7ECA-402E-BE53-C9441E5EF061}" presName="sibTrans" presStyleLbl="sibTrans2D1" presStyleIdx="4" presStyleCnt="5"/>
      <dgm:spPr/>
    </dgm:pt>
  </dgm:ptLst>
  <dgm:cxnLst>
    <dgm:cxn modelId="{CE3861B4-7527-4190-8963-E28FDD9EB9FC}" srcId="{A4F7922C-4B81-48E6-BAF3-91F2123FB797}" destId="{81B67559-13DB-474F-ADF1-F4076E0F811F}" srcOrd="2" destOrd="0" parTransId="{8E16D41F-04C3-4A08-BAED-51A2E9D94D09}" sibTransId="{519039ED-82AC-40DA-A43A-6F8D4EBEC31B}"/>
    <dgm:cxn modelId="{331BF5E3-C341-473F-9253-2EE0F09CEFF2}" type="presOf" srcId="{A4F7922C-4B81-48E6-BAF3-91F2123FB797}" destId="{90B055C6-B80C-4B45-97C8-B125B3B24679}" srcOrd="0" destOrd="0" presId="urn:microsoft.com/office/officeart/2005/8/layout/radial6"/>
    <dgm:cxn modelId="{D2091F94-FD09-4575-AA6A-19ABB07CB634}" srcId="{A4F7922C-4B81-48E6-BAF3-91F2123FB797}" destId="{E294319C-04D8-4DDE-9277-9D6425BF02FA}" srcOrd="1" destOrd="0" parTransId="{93BE3815-4DCA-464D-BCE3-A234EA112C0A}" sibTransId="{71E3ABC0-4830-4608-BF79-CEEDD604442B}"/>
    <dgm:cxn modelId="{25282A24-C294-44DB-A2B8-DFA509EFE537}" type="presOf" srcId="{CF247475-1D3A-4122-979A-5A610274B461}" destId="{D16F1489-E08B-4B22-BB31-36EF11E6ED59}" srcOrd="0" destOrd="0" presId="urn:microsoft.com/office/officeart/2005/8/layout/radial6"/>
    <dgm:cxn modelId="{F327C36E-E420-4934-B8FC-4F4C38F908D8}" type="presOf" srcId="{519039ED-82AC-40DA-A43A-6F8D4EBEC31B}" destId="{B9119C55-988C-49C8-9518-89ED2439A2B1}" srcOrd="0" destOrd="0" presId="urn:microsoft.com/office/officeart/2005/8/layout/radial6"/>
    <dgm:cxn modelId="{94A12F88-3321-4680-9498-CB47ACBB7730}" type="presOf" srcId="{A8EFA408-7ECA-402E-BE53-C9441E5EF061}" destId="{B0FB9DF8-879B-49BC-9272-8AA916A2B608}" srcOrd="0" destOrd="0" presId="urn:microsoft.com/office/officeart/2005/8/layout/radial6"/>
    <dgm:cxn modelId="{4FDB474F-EA53-42CF-AD09-F8B4778061F1}" srcId="{A4F7922C-4B81-48E6-BAF3-91F2123FB797}" destId="{CF247475-1D3A-4122-979A-5A610274B461}" srcOrd="4" destOrd="0" parTransId="{171E4316-3C95-4B48-A78E-3659FBCF9033}" sibTransId="{A8EFA408-7ECA-402E-BE53-C9441E5EF061}"/>
    <dgm:cxn modelId="{09C0095F-E3AA-4F99-B23C-D62761F18958}" type="presOf" srcId="{28F76428-1D02-478A-B3BB-5978530DBE15}" destId="{E82C8D93-88EE-46A2-A704-4EC0FC3B3BCA}" srcOrd="0" destOrd="0" presId="urn:microsoft.com/office/officeart/2005/8/layout/radial6"/>
    <dgm:cxn modelId="{9CD1AEDA-531D-427E-B306-1BC705EB0780}" srcId="{A4F7922C-4B81-48E6-BAF3-91F2123FB797}" destId="{28F76428-1D02-478A-B3BB-5978530DBE15}" srcOrd="3" destOrd="0" parTransId="{2E608A7B-B9A3-4E3F-B2CA-3655BBB88160}" sibTransId="{949333CD-65BE-4A2D-85EF-87D70B348AB5}"/>
    <dgm:cxn modelId="{8DC7BF64-F597-4B2F-962F-F62164C2113E}" type="presOf" srcId="{74A42ABD-17C2-44D7-84A2-B5D4B60588AA}" destId="{6ADF1C83-6C82-4F27-9288-C5A80382FE61}" srcOrd="0" destOrd="0" presId="urn:microsoft.com/office/officeart/2005/8/layout/radial6"/>
    <dgm:cxn modelId="{C36C00A1-108D-4146-8F0F-CC5F0E3A00C1}" type="presOf" srcId="{E294319C-04D8-4DDE-9277-9D6425BF02FA}" destId="{19981844-38D9-4211-A164-58CA41AB6A84}" srcOrd="0" destOrd="0" presId="urn:microsoft.com/office/officeart/2005/8/layout/radial6"/>
    <dgm:cxn modelId="{56610B1B-A44D-451F-938B-F5E9A0B2F7BC}" srcId="{A4F7922C-4B81-48E6-BAF3-91F2123FB797}" destId="{E99C19E7-317A-4F6C-B7F5-1C63B83488E4}" srcOrd="0" destOrd="0" parTransId="{72906E55-57E2-47CD-9B17-84D40009983C}" sibTransId="{74A42ABD-17C2-44D7-84A2-B5D4B60588AA}"/>
    <dgm:cxn modelId="{7AD4C3D7-B30B-4071-BD4E-6DBC0C8AA772}" srcId="{83F3DE44-3547-4648-9055-420530DF08CA}" destId="{A4F7922C-4B81-48E6-BAF3-91F2123FB797}" srcOrd="0" destOrd="0" parTransId="{9B6AD1D3-1923-4801-ABD7-E712205A43A3}" sibTransId="{6745BE97-7A8E-47C8-8CB2-F078BEA7D4BF}"/>
    <dgm:cxn modelId="{1C8CC4B6-13CA-4DCE-A05E-CF905A55C08E}" type="presOf" srcId="{81B67559-13DB-474F-ADF1-F4076E0F811F}" destId="{25118238-A638-4DCB-887F-9323D74C1C45}" srcOrd="0" destOrd="0" presId="urn:microsoft.com/office/officeart/2005/8/layout/radial6"/>
    <dgm:cxn modelId="{425D4B48-8528-42AE-BD9F-528602862AEC}" type="presOf" srcId="{83F3DE44-3547-4648-9055-420530DF08CA}" destId="{ACFC09C5-A5C8-49DE-B0C2-505979D28E2F}" srcOrd="0" destOrd="0" presId="urn:microsoft.com/office/officeart/2005/8/layout/radial6"/>
    <dgm:cxn modelId="{17D47089-30C9-47A3-AED2-85D9D31BA943}" type="presOf" srcId="{949333CD-65BE-4A2D-85EF-87D70B348AB5}" destId="{5938BD4B-93E4-467C-B587-0E30CC26D468}" srcOrd="0" destOrd="0" presId="urn:microsoft.com/office/officeart/2005/8/layout/radial6"/>
    <dgm:cxn modelId="{1956D603-7159-416B-91A6-4C6B0320054D}" type="presOf" srcId="{E99C19E7-317A-4F6C-B7F5-1C63B83488E4}" destId="{730EE7DB-4846-4B4C-8B01-E96441161023}" srcOrd="0" destOrd="0" presId="urn:microsoft.com/office/officeart/2005/8/layout/radial6"/>
    <dgm:cxn modelId="{287D127E-E037-4984-9ECE-85F3415E6DE0}" type="presOf" srcId="{71E3ABC0-4830-4608-BF79-CEEDD604442B}" destId="{76137143-895E-4C2F-96E4-3765558784EF}" srcOrd="0" destOrd="0" presId="urn:microsoft.com/office/officeart/2005/8/layout/radial6"/>
    <dgm:cxn modelId="{24CED0DC-46ED-4CAD-A72D-543B5247E345}" type="presParOf" srcId="{ACFC09C5-A5C8-49DE-B0C2-505979D28E2F}" destId="{90B055C6-B80C-4B45-97C8-B125B3B24679}" srcOrd="0" destOrd="0" presId="urn:microsoft.com/office/officeart/2005/8/layout/radial6"/>
    <dgm:cxn modelId="{60851145-C3A8-48F9-9814-AD7473F3C9AC}" type="presParOf" srcId="{ACFC09C5-A5C8-49DE-B0C2-505979D28E2F}" destId="{730EE7DB-4846-4B4C-8B01-E96441161023}" srcOrd="1" destOrd="0" presId="urn:microsoft.com/office/officeart/2005/8/layout/radial6"/>
    <dgm:cxn modelId="{99525387-CF9C-4C25-A3EB-C65298A1E049}" type="presParOf" srcId="{ACFC09C5-A5C8-49DE-B0C2-505979D28E2F}" destId="{8F5F3742-7E0B-4292-9A77-DB7275EC06F5}" srcOrd="2" destOrd="0" presId="urn:microsoft.com/office/officeart/2005/8/layout/radial6"/>
    <dgm:cxn modelId="{3C17B1FE-1D27-4FE3-B137-1E055A9B6C93}" type="presParOf" srcId="{ACFC09C5-A5C8-49DE-B0C2-505979D28E2F}" destId="{6ADF1C83-6C82-4F27-9288-C5A80382FE61}" srcOrd="3" destOrd="0" presId="urn:microsoft.com/office/officeart/2005/8/layout/radial6"/>
    <dgm:cxn modelId="{5D66C679-5859-4BC9-BFD1-86CD610CA0BF}" type="presParOf" srcId="{ACFC09C5-A5C8-49DE-B0C2-505979D28E2F}" destId="{19981844-38D9-4211-A164-58CA41AB6A84}" srcOrd="4" destOrd="0" presId="urn:microsoft.com/office/officeart/2005/8/layout/radial6"/>
    <dgm:cxn modelId="{3AA02500-873F-4EAC-9716-FF621F839A7D}" type="presParOf" srcId="{ACFC09C5-A5C8-49DE-B0C2-505979D28E2F}" destId="{DD2FB444-C104-4CD2-A006-9378B80D3887}" srcOrd="5" destOrd="0" presId="urn:microsoft.com/office/officeart/2005/8/layout/radial6"/>
    <dgm:cxn modelId="{7A078C32-1A80-48C5-9110-D01ABA10DE8A}" type="presParOf" srcId="{ACFC09C5-A5C8-49DE-B0C2-505979D28E2F}" destId="{76137143-895E-4C2F-96E4-3765558784EF}" srcOrd="6" destOrd="0" presId="urn:microsoft.com/office/officeart/2005/8/layout/radial6"/>
    <dgm:cxn modelId="{B7D68313-F1D2-4BF6-B649-01A9A83951B7}" type="presParOf" srcId="{ACFC09C5-A5C8-49DE-B0C2-505979D28E2F}" destId="{25118238-A638-4DCB-887F-9323D74C1C45}" srcOrd="7" destOrd="0" presId="urn:microsoft.com/office/officeart/2005/8/layout/radial6"/>
    <dgm:cxn modelId="{E72AF854-C3F5-41DE-A26D-0F9A5A29A31E}" type="presParOf" srcId="{ACFC09C5-A5C8-49DE-B0C2-505979D28E2F}" destId="{D58B5974-8BB6-4939-806C-92DEDCF0AB58}" srcOrd="8" destOrd="0" presId="urn:microsoft.com/office/officeart/2005/8/layout/radial6"/>
    <dgm:cxn modelId="{0D13ADBD-2FF5-4B8C-BCF7-4967B47C7CD5}" type="presParOf" srcId="{ACFC09C5-A5C8-49DE-B0C2-505979D28E2F}" destId="{B9119C55-988C-49C8-9518-89ED2439A2B1}" srcOrd="9" destOrd="0" presId="urn:microsoft.com/office/officeart/2005/8/layout/radial6"/>
    <dgm:cxn modelId="{1E917103-3D02-4BB3-A07D-542B8EF48DD9}" type="presParOf" srcId="{ACFC09C5-A5C8-49DE-B0C2-505979D28E2F}" destId="{E82C8D93-88EE-46A2-A704-4EC0FC3B3BCA}" srcOrd="10" destOrd="0" presId="urn:microsoft.com/office/officeart/2005/8/layout/radial6"/>
    <dgm:cxn modelId="{B91D537C-2637-4FA9-98B6-C25B1ED1A4EF}" type="presParOf" srcId="{ACFC09C5-A5C8-49DE-B0C2-505979D28E2F}" destId="{642CD71C-5276-4118-917C-C4C3C93B84D7}" srcOrd="11" destOrd="0" presId="urn:microsoft.com/office/officeart/2005/8/layout/radial6"/>
    <dgm:cxn modelId="{4AD118FD-6382-4B98-9C55-F97D2270D119}" type="presParOf" srcId="{ACFC09C5-A5C8-49DE-B0C2-505979D28E2F}" destId="{5938BD4B-93E4-467C-B587-0E30CC26D468}" srcOrd="12" destOrd="0" presId="urn:microsoft.com/office/officeart/2005/8/layout/radial6"/>
    <dgm:cxn modelId="{49462E83-3D47-4F66-9652-CD7B66238B14}" type="presParOf" srcId="{ACFC09C5-A5C8-49DE-B0C2-505979D28E2F}" destId="{D16F1489-E08B-4B22-BB31-36EF11E6ED59}" srcOrd="13" destOrd="0" presId="urn:microsoft.com/office/officeart/2005/8/layout/radial6"/>
    <dgm:cxn modelId="{276F077C-09BE-4AB2-8251-C2F088AAF353}" type="presParOf" srcId="{ACFC09C5-A5C8-49DE-B0C2-505979D28E2F}" destId="{211F72DC-6DA0-406D-A89A-D3877BCACD8D}" srcOrd="14" destOrd="0" presId="urn:microsoft.com/office/officeart/2005/8/layout/radial6"/>
    <dgm:cxn modelId="{96A0F2B6-F4FE-410B-ACEF-EE5968854871}" type="presParOf" srcId="{ACFC09C5-A5C8-49DE-B0C2-505979D28E2F}" destId="{B0FB9DF8-879B-49BC-9272-8AA916A2B608}" srcOrd="15" destOrd="0" presId="urn:microsoft.com/office/officeart/2005/8/layout/radial6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499718E-D993-4F04-AD2C-063E80744354}" type="doc">
      <dgm:prSet loTypeId="urn:microsoft.com/office/officeart/2005/8/layout/pyramid2" loCatId="pyramid" qsTypeId="urn:microsoft.com/office/officeart/2005/8/quickstyle/3d2" qsCatId="3D" csTypeId="urn:microsoft.com/office/officeart/2005/8/colors/accent6_4" csCatId="accent6" phldr="1"/>
      <dgm:spPr/>
    </dgm:pt>
    <dgm:pt modelId="{97AE6E79-5E40-40DD-9AB7-1FF19F341CAE}">
      <dgm:prSet phldrT="[Текст]" custT="1"/>
      <dgm:spPr/>
      <dgm:t>
        <a:bodyPr/>
        <a:lstStyle/>
        <a:p>
          <a:r>
            <a:rPr lang="ru-RU" sz="1800" b="1" dirty="0" smtClean="0">
              <a:latin typeface="Arial Narrow" pitchFamily="34" charset="0"/>
            </a:rPr>
            <a:t>технология личностно-ориентированного образования</a:t>
          </a:r>
          <a:endParaRPr lang="ru-RU" sz="1800" b="1" dirty="0">
            <a:latin typeface="Arial Narrow" pitchFamily="34" charset="0"/>
          </a:endParaRPr>
        </a:p>
      </dgm:t>
    </dgm:pt>
    <dgm:pt modelId="{36160AFD-5945-4E7B-A1F0-7AD6E11D6DEB}" type="parTrans" cxnId="{77B49EA5-CE8E-4B12-9FDD-DCE9C087B03A}">
      <dgm:prSet/>
      <dgm:spPr/>
      <dgm:t>
        <a:bodyPr/>
        <a:lstStyle/>
        <a:p>
          <a:endParaRPr lang="ru-RU"/>
        </a:p>
      </dgm:t>
    </dgm:pt>
    <dgm:pt modelId="{7E829031-3FFF-40B8-AAF9-12266B493E9A}" type="sibTrans" cxnId="{77B49EA5-CE8E-4B12-9FDD-DCE9C087B03A}">
      <dgm:prSet/>
      <dgm:spPr/>
      <dgm:t>
        <a:bodyPr/>
        <a:lstStyle/>
        <a:p>
          <a:endParaRPr lang="ru-RU"/>
        </a:p>
      </dgm:t>
    </dgm:pt>
    <dgm:pt modelId="{EE78889A-0835-4AD3-BBC1-C39621121FA9}">
      <dgm:prSet phldrT="[Текст]" custT="1"/>
      <dgm:spPr/>
      <dgm:t>
        <a:bodyPr/>
        <a:lstStyle/>
        <a:p>
          <a:r>
            <a:rPr lang="ru-RU" sz="1800" b="1" dirty="0" smtClean="0">
              <a:latin typeface="Arial Narrow" pitchFamily="34" charset="0"/>
            </a:rPr>
            <a:t>технология уровневой дифференциации</a:t>
          </a:r>
          <a:endParaRPr lang="ru-RU" sz="1800" b="1" dirty="0">
            <a:latin typeface="Arial Narrow" pitchFamily="34" charset="0"/>
          </a:endParaRPr>
        </a:p>
      </dgm:t>
    </dgm:pt>
    <dgm:pt modelId="{27AEC164-D512-4C49-8628-A1AE1F9C7C66}" type="parTrans" cxnId="{5953F924-57AB-4391-B607-EE6713A61AC2}">
      <dgm:prSet/>
      <dgm:spPr/>
      <dgm:t>
        <a:bodyPr/>
        <a:lstStyle/>
        <a:p>
          <a:endParaRPr lang="ru-RU"/>
        </a:p>
      </dgm:t>
    </dgm:pt>
    <dgm:pt modelId="{CCF4B534-B3DD-45BB-A3C2-03E07C7CA48A}" type="sibTrans" cxnId="{5953F924-57AB-4391-B607-EE6713A61AC2}">
      <dgm:prSet/>
      <dgm:spPr/>
      <dgm:t>
        <a:bodyPr/>
        <a:lstStyle/>
        <a:p>
          <a:endParaRPr lang="ru-RU"/>
        </a:p>
      </dgm:t>
    </dgm:pt>
    <dgm:pt modelId="{2BB6E04C-C0C3-428E-8E72-E3A5FC19D77F}">
      <dgm:prSet phldrT="[Текст]" custT="1"/>
      <dgm:spPr/>
      <dgm:t>
        <a:bodyPr/>
        <a:lstStyle/>
        <a:p>
          <a:r>
            <a:rPr lang="ru-RU" sz="1800" b="1" dirty="0" smtClean="0">
              <a:latin typeface="Arial Narrow" pitchFamily="34" charset="0"/>
            </a:rPr>
            <a:t>технология игрового обучения</a:t>
          </a:r>
          <a:endParaRPr lang="ru-RU" sz="1800" b="1" dirty="0">
            <a:latin typeface="Arial Narrow" pitchFamily="34" charset="0"/>
          </a:endParaRPr>
        </a:p>
      </dgm:t>
    </dgm:pt>
    <dgm:pt modelId="{3B22DCF9-42C1-4F54-BE9A-2D9A0C02FBDB}" type="parTrans" cxnId="{4F19449B-BA88-46B0-80A8-E4FA2801ED77}">
      <dgm:prSet/>
      <dgm:spPr/>
      <dgm:t>
        <a:bodyPr/>
        <a:lstStyle/>
        <a:p>
          <a:endParaRPr lang="ru-RU"/>
        </a:p>
      </dgm:t>
    </dgm:pt>
    <dgm:pt modelId="{7FA0E726-A75D-4536-A6E4-17B3285A58E0}" type="sibTrans" cxnId="{4F19449B-BA88-46B0-80A8-E4FA2801ED77}">
      <dgm:prSet/>
      <dgm:spPr/>
      <dgm:t>
        <a:bodyPr/>
        <a:lstStyle/>
        <a:p>
          <a:endParaRPr lang="ru-RU"/>
        </a:p>
      </dgm:t>
    </dgm:pt>
    <dgm:pt modelId="{1F619D2C-467C-460E-BB36-0001CD726E2B}">
      <dgm:prSet custT="1"/>
      <dgm:spPr/>
      <dgm:t>
        <a:bodyPr/>
        <a:lstStyle/>
        <a:p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технология </a:t>
          </a:r>
          <a:r>
            <a:rPr lang="ru-RU" sz="1600" b="1" dirty="0" err="1" smtClean="0">
              <a:latin typeface="Times New Roman" pitchFamily="18" charset="0"/>
              <a:cs typeface="Times New Roman" pitchFamily="18" charset="0"/>
            </a:rPr>
            <a:t>системно-деятельностного</a:t>
          </a:r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 подхода (проблемное обучение</a:t>
          </a:r>
          <a:endParaRPr lang="ru-RU" sz="1600" b="1" dirty="0">
            <a:latin typeface="Times New Roman" pitchFamily="18" charset="0"/>
            <a:cs typeface="Times New Roman" pitchFamily="18" charset="0"/>
          </a:endParaRPr>
        </a:p>
      </dgm:t>
    </dgm:pt>
    <dgm:pt modelId="{208A8B7E-9B17-4546-91D7-27FA3F095C6F}" type="parTrans" cxnId="{21779C37-F606-4F34-A187-A93E1D6CE9B8}">
      <dgm:prSet/>
      <dgm:spPr/>
      <dgm:t>
        <a:bodyPr/>
        <a:lstStyle/>
        <a:p>
          <a:endParaRPr lang="ru-RU"/>
        </a:p>
      </dgm:t>
    </dgm:pt>
    <dgm:pt modelId="{FF838766-574B-4E1F-908D-8144F3C82CD7}" type="sibTrans" cxnId="{21779C37-F606-4F34-A187-A93E1D6CE9B8}">
      <dgm:prSet/>
      <dgm:spPr/>
      <dgm:t>
        <a:bodyPr/>
        <a:lstStyle/>
        <a:p>
          <a:endParaRPr lang="ru-RU"/>
        </a:p>
      </dgm:t>
    </dgm:pt>
    <dgm:pt modelId="{34BDA4EB-C43A-4295-84AA-FC88500461BE}">
      <dgm:prSet custT="1"/>
      <dgm:spPr/>
      <dgm:t>
        <a:bodyPr/>
        <a:lstStyle/>
        <a:p>
          <a:r>
            <a:rPr lang="ru-RU" sz="1800" b="1" dirty="0" smtClean="0">
              <a:latin typeface="Arial Narrow" pitchFamily="34" charset="0"/>
              <a:cs typeface="Times New Roman" pitchFamily="18" charset="0"/>
            </a:rPr>
            <a:t>проектная деятельность</a:t>
          </a:r>
          <a:endParaRPr lang="ru-RU" sz="1800" b="1" dirty="0">
            <a:latin typeface="Arial Narrow" pitchFamily="34" charset="0"/>
            <a:cs typeface="Times New Roman" pitchFamily="18" charset="0"/>
          </a:endParaRPr>
        </a:p>
      </dgm:t>
    </dgm:pt>
    <dgm:pt modelId="{5EA2A805-D00A-45E7-9114-798A42A68B2B}" type="parTrans" cxnId="{8DE6384A-BFFB-4A0B-A5EB-E3DFC773ECA3}">
      <dgm:prSet/>
      <dgm:spPr/>
      <dgm:t>
        <a:bodyPr/>
        <a:lstStyle/>
        <a:p>
          <a:endParaRPr lang="ru-RU"/>
        </a:p>
      </dgm:t>
    </dgm:pt>
    <dgm:pt modelId="{09750ACC-47CE-4E87-83D3-A5392EB6D6C0}" type="sibTrans" cxnId="{8DE6384A-BFFB-4A0B-A5EB-E3DFC773ECA3}">
      <dgm:prSet/>
      <dgm:spPr/>
      <dgm:t>
        <a:bodyPr/>
        <a:lstStyle/>
        <a:p>
          <a:endParaRPr lang="ru-RU"/>
        </a:p>
      </dgm:t>
    </dgm:pt>
    <dgm:pt modelId="{37B376EE-9E8C-4B66-97F6-69784C6A6816}">
      <dgm:prSet custT="1"/>
      <dgm:spPr/>
      <dgm:t>
        <a:bodyPr/>
        <a:lstStyle/>
        <a:p>
          <a:r>
            <a:rPr lang="ru-RU" sz="1800" b="1" dirty="0" err="1" smtClean="0">
              <a:latin typeface="Times New Roman" pitchFamily="18" charset="0"/>
              <a:cs typeface="Times New Roman" pitchFamily="18" charset="0"/>
            </a:rPr>
            <a:t>здоровьесберегающие</a:t>
          </a:r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 технологии</a:t>
          </a:r>
          <a:endParaRPr lang="ru-RU" sz="1800" b="1" dirty="0">
            <a:latin typeface="Times New Roman" pitchFamily="18" charset="0"/>
            <a:cs typeface="Times New Roman" pitchFamily="18" charset="0"/>
          </a:endParaRPr>
        </a:p>
      </dgm:t>
    </dgm:pt>
    <dgm:pt modelId="{CC5BBCA1-5C8A-436A-B900-C60240305E45}" type="parTrans" cxnId="{B3154EB2-FFBD-432C-A101-D5A571782815}">
      <dgm:prSet/>
      <dgm:spPr/>
      <dgm:t>
        <a:bodyPr/>
        <a:lstStyle/>
        <a:p>
          <a:endParaRPr lang="ru-RU"/>
        </a:p>
      </dgm:t>
    </dgm:pt>
    <dgm:pt modelId="{314B2908-3257-4BA3-A778-B7FB6A3DB1A0}" type="sibTrans" cxnId="{B3154EB2-FFBD-432C-A101-D5A571782815}">
      <dgm:prSet/>
      <dgm:spPr/>
      <dgm:t>
        <a:bodyPr/>
        <a:lstStyle/>
        <a:p>
          <a:endParaRPr lang="ru-RU"/>
        </a:p>
      </dgm:t>
    </dgm:pt>
    <dgm:pt modelId="{CF56769A-C5DF-407E-8CEF-5A997E9765F1}">
      <dgm:prSet custT="1"/>
      <dgm:spPr/>
      <dgm:t>
        <a:bodyPr/>
        <a:lstStyle/>
        <a:p>
          <a:r>
            <a:rPr lang="ru-RU" sz="1800" b="1" dirty="0" smtClean="0">
              <a:latin typeface="Arial Narrow" pitchFamily="34" charset="0"/>
            </a:rPr>
            <a:t>информационно-коммуникационные технологии</a:t>
          </a:r>
          <a:endParaRPr lang="ru-RU" sz="1800" b="1" dirty="0">
            <a:latin typeface="Arial Narrow" pitchFamily="34" charset="0"/>
          </a:endParaRPr>
        </a:p>
      </dgm:t>
    </dgm:pt>
    <dgm:pt modelId="{D1586574-5719-4FD8-AD8E-4E9C99CC5AE8}" type="parTrans" cxnId="{7747DFFA-C4BB-4463-9109-D1AA3D02AF23}">
      <dgm:prSet/>
      <dgm:spPr/>
      <dgm:t>
        <a:bodyPr/>
        <a:lstStyle/>
        <a:p>
          <a:endParaRPr lang="ru-RU"/>
        </a:p>
      </dgm:t>
    </dgm:pt>
    <dgm:pt modelId="{1CA1FB8C-4880-4DDD-863F-1DFE769D6830}" type="sibTrans" cxnId="{7747DFFA-C4BB-4463-9109-D1AA3D02AF23}">
      <dgm:prSet/>
      <dgm:spPr/>
      <dgm:t>
        <a:bodyPr/>
        <a:lstStyle/>
        <a:p>
          <a:endParaRPr lang="ru-RU"/>
        </a:p>
      </dgm:t>
    </dgm:pt>
    <dgm:pt modelId="{B5276F71-3E2F-44BD-AD93-4B2463D0332D}" type="pres">
      <dgm:prSet presAssocID="{D499718E-D993-4F04-AD2C-063E80744354}" presName="compositeShape" presStyleCnt="0">
        <dgm:presLayoutVars>
          <dgm:dir/>
          <dgm:resizeHandles/>
        </dgm:presLayoutVars>
      </dgm:prSet>
      <dgm:spPr/>
    </dgm:pt>
    <dgm:pt modelId="{00772DE9-982F-40F4-9035-713DB072ADBC}" type="pres">
      <dgm:prSet presAssocID="{D499718E-D993-4F04-AD2C-063E80744354}" presName="pyramid" presStyleLbl="node1" presStyleIdx="0" presStyleCnt="1"/>
      <dgm:spPr/>
    </dgm:pt>
    <dgm:pt modelId="{90E7C0BE-A5D8-42DB-9619-85D3D98BA83C}" type="pres">
      <dgm:prSet presAssocID="{D499718E-D993-4F04-AD2C-063E80744354}" presName="theList" presStyleCnt="0"/>
      <dgm:spPr/>
    </dgm:pt>
    <dgm:pt modelId="{8FA291E4-A243-4BAE-91F3-1AD58B5DAE0A}" type="pres">
      <dgm:prSet presAssocID="{97AE6E79-5E40-40DD-9AB7-1FF19F341CAE}" presName="aNode" presStyleLbl="fgAcc1" presStyleIdx="0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B37F8D-AA1F-4BA5-A9A9-5971C3D65A73}" type="pres">
      <dgm:prSet presAssocID="{97AE6E79-5E40-40DD-9AB7-1FF19F341CAE}" presName="aSpace" presStyleCnt="0"/>
      <dgm:spPr/>
    </dgm:pt>
    <dgm:pt modelId="{52A83069-A3F7-4209-ABDF-0F83588AC5F5}" type="pres">
      <dgm:prSet presAssocID="{EE78889A-0835-4AD3-BBC1-C39621121FA9}" presName="aNode" presStyleLbl="fgAcc1" presStyleIdx="1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4640076-746B-4D8B-A4A9-D3E8EC6E415F}" type="pres">
      <dgm:prSet presAssocID="{EE78889A-0835-4AD3-BBC1-C39621121FA9}" presName="aSpace" presStyleCnt="0"/>
      <dgm:spPr/>
    </dgm:pt>
    <dgm:pt modelId="{7A5A3282-DC16-4EC5-B43F-28B78398F777}" type="pres">
      <dgm:prSet presAssocID="{2BB6E04C-C0C3-428E-8E72-E3A5FC19D77F}" presName="aNode" presStyleLbl="fgAcc1" presStyleIdx="2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DC6E129-095C-4106-B725-0F9A0419F6D3}" type="pres">
      <dgm:prSet presAssocID="{2BB6E04C-C0C3-428E-8E72-E3A5FC19D77F}" presName="aSpace" presStyleCnt="0"/>
      <dgm:spPr/>
    </dgm:pt>
    <dgm:pt modelId="{9D1E8872-D7E2-43F7-B703-80D32108290F}" type="pres">
      <dgm:prSet presAssocID="{1F619D2C-467C-460E-BB36-0001CD726E2B}" presName="aNode" presStyleLbl="fgAcc1" presStyleIdx="3" presStyleCnt="7" custScaleX="101200" custScaleY="11795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9D6B71C-077E-4DCD-85D6-02929E3F21F6}" type="pres">
      <dgm:prSet presAssocID="{1F619D2C-467C-460E-BB36-0001CD726E2B}" presName="aSpace" presStyleCnt="0"/>
      <dgm:spPr/>
    </dgm:pt>
    <dgm:pt modelId="{AE804ECB-815E-467A-AE1A-323573E93CC2}" type="pres">
      <dgm:prSet presAssocID="{34BDA4EB-C43A-4295-84AA-FC88500461BE}" presName="aNode" presStyleLbl="fgAcc1" presStyleIdx="4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EBAE15-69A6-47CE-B8ED-A07FBB0DF21D}" type="pres">
      <dgm:prSet presAssocID="{34BDA4EB-C43A-4295-84AA-FC88500461BE}" presName="aSpace" presStyleCnt="0"/>
      <dgm:spPr/>
    </dgm:pt>
    <dgm:pt modelId="{88C74636-A91A-49B1-B46C-817AE25E5485}" type="pres">
      <dgm:prSet presAssocID="{37B376EE-9E8C-4B66-97F6-69784C6A6816}" presName="aNode" presStyleLbl="fgAcc1" presStyleIdx="5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B881AD-2576-48D3-A076-4D650C61C0EE}" type="pres">
      <dgm:prSet presAssocID="{37B376EE-9E8C-4B66-97F6-69784C6A6816}" presName="aSpace" presStyleCnt="0"/>
      <dgm:spPr/>
    </dgm:pt>
    <dgm:pt modelId="{620557FE-42A5-40BF-AECF-7DFF722A0140}" type="pres">
      <dgm:prSet presAssocID="{CF56769A-C5DF-407E-8CEF-5A997E9765F1}" presName="aNode" presStyleLbl="fgAcc1" presStyleIdx="6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C60B37-7530-4CD8-9AA3-12525FCB5738}" type="pres">
      <dgm:prSet presAssocID="{CF56769A-C5DF-407E-8CEF-5A997E9765F1}" presName="aSpace" presStyleCnt="0"/>
      <dgm:spPr/>
    </dgm:pt>
  </dgm:ptLst>
  <dgm:cxnLst>
    <dgm:cxn modelId="{77B49EA5-CE8E-4B12-9FDD-DCE9C087B03A}" srcId="{D499718E-D993-4F04-AD2C-063E80744354}" destId="{97AE6E79-5E40-40DD-9AB7-1FF19F341CAE}" srcOrd="0" destOrd="0" parTransId="{36160AFD-5945-4E7B-A1F0-7AD6E11D6DEB}" sibTransId="{7E829031-3FFF-40B8-AAF9-12266B493E9A}"/>
    <dgm:cxn modelId="{D1D72E76-C624-4611-AE62-EF18A7D2D784}" type="presOf" srcId="{EE78889A-0835-4AD3-BBC1-C39621121FA9}" destId="{52A83069-A3F7-4209-ABDF-0F83588AC5F5}" srcOrd="0" destOrd="0" presId="urn:microsoft.com/office/officeart/2005/8/layout/pyramid2"/>
    <dgm:cxn modelId="{7747DFFA-C4BB-4463-9109-D1AA3D02AF23}" srcId="{D499718E-D993-4F04-AD2C-063E80744354}" destId="{CF56769A-C5DF-407E-8CEF-5A997E9765F1}" srcOrd="6" destOrd="0" parTransId="{D1586574-5719-4FD8-AD8E-4E9C99CC5AE8}" sibTransId="{1CA1FB8C-4880-4DDD-863F-1DFE769D6830}"/>
    <dgm:cxn modelId="{4F19449B-BA88-46B0-80A8-E4FA2801ED77}" srcId="{D499718E-D993-4F04-AD2C-063E80744354}" destId="{2BB6E04C-C0C3-428E-8E72-E3A5FC19D77F}" srcOrd="2" destOrd="0" parTransId="{3B22DCF9-42C1-4F54-BE9A-2D9A0C02FBDB}" sibTransId="{7FA0E726-A75D-4536-A6E4-17B3285A58E0}"/>
    <dgm:cxn modelId="{F3780C4C-89EB-46D9-B2D7-39C134C2B507}" type="presOf" srcId="{1F619D2C-467C-460E-BB36-0001CD726E2B}" destId="{9D1E8872-D7E2-43F7-B703-80D32108290F}" srcOrd="0" destOrd="0" presId="urn:microsoft.com/office/officeart/2005/8/layout/pyramid2"/>
    <dgm:cxn modelId="{C70C2AAE-9906-4F68-80E4-4C2CEDB9A0AA}" type="presOf" srcId="{D499718E-D993-4F04-AD2C-063E80744354}" destId="{B5276F71-3E2F-44BD-AD93-4B2463D0332D}" srcOrd="0" destOrd="0" presId="urn:microsoft.com/office/officeart/2005/8/layout/pyramid2"/>
    <dgm:cxn modelId="{B3154EB2-FFBD-432C-A101-D5A571782815}" srcId="{D499718E-D993-4F04-AD2C-063E80744354}" destId="{37B376EE-9E8C-4B66-97F6-69784C6A6816}" srcOrd="5" destOrd="0" parTransId="{CC5BBCA1-5C8A-436A-B900-C60240305E45}" sibTransId="{314B2908-3257-4BA3-A778-B7FB6A3DB1A0}"/>
    <dgm:cxn modelId="{8DE6384A-BFFB-4A0B-A5EB-E3DFC773ECA3}" srcId="{D499718E-D993-4F04-AD2C-063E80744354}" destId="{34BDA4EB-C43A-4295-84AA-FC88500461BE}" srcOrd="4" destOrd="0" parTransId="{5EA2A805-D00A-45E7-9114-798A42A68B2B}" sibTransId="{09750ACC-47CE-4E87-83D3-A5392EB6D6C0}"/>
    <dgm:cxn modelId="{21779C37-F606-4F34-A187-A93E1D6CE9B8}" srcId="{D499718E-D993-4F04-AD2C-063E80744354}" destId="{1F619D2C-467C-460E-BB36-0001CD726E2B}" srcOrd="3" destOrd="0" parTransId="{208A8B7E-9B17-4546-91D7-27FA3F095C6F}" sibTransId="{FF838766-574B-4E1F-908D-8144F3C82CD7}"/>
    <dgm:cxn modelId="{375CB2D8-A1A6-4762-A637-608D33B2A5A6}" type="presOf" srcId="{37B376EE-9E8C-4B66-97F6-69784C6A6816}" destId="{88C74636-A91A-49B1-B46C-817AE25E5485}" srcOrd="0" destOrd="0" presId="urn:microsoft.com/office/officeart/2005/8/layout/pyramid2"/>
    <dgm:cxn modelId="{96C74D00-182F-4759-876E-6AD4D6813A85}" type="presOf" srcId="{CF56769A-C5DF-407E-8CEF-5A997E9765F1}" destId="{620557FE-42A5-40BF-AECF-7DFF722A0140}" srcOrd="0" destOrd="0" presId="urn:microsoft.com/office/officeart/2005/8/layout/pyramid2"/>
    <dgm:cxn modelId="{657348D9-F05F-4D48-8B7F-4F1DA8A4A9E9}" type="presOf" srcId="{34BDA4EB-C43A-4295-84AA-FC88500461BE}" destId="{AE804ECB-815E-467A-AE1A-323573E93CC2}" srcOrd="0" destOrd="0" presId="urn:microsoft.com/office/officeart/2005/8/layout/pyramid2"/>
    <dgm:cxn modelId="{5953F924-57AB-4391-B607-EE6713A61AC2}" srcId="{D499718E-D993-4F04-AD2C-063E80744354}" destId="{EE78889A-0835-4AD3-BBC1-C39621121FA9}" srcOrd="1" destOrd="0" parTransId="{27AEC164-D512-4C49-8628-A1AE1F9C7C66}" sibTransId="{CCF4B534-B3DD-45BB-A3C2-03E07C7CA48A}"/>
    <dgm:cxn modelId="{58103CC8-1784-4A92-9D0A-87BB71B9E926}" type="presOf" srcId="{97AE6E79-5E40-40DD-9AB7-1FF19F341CAE}" destId="{8FA291E4-A243-4BAE-91F3-1AD58B5DAE0A}" srcOrd="0" destOrd="0" presId="urn:microsoft.com/office/officeart/2005/8/layout/pyramid2"/>
    <dgm:cxn modelId="{9F80F644-4DB2-4127-9EF0-912FB64AA169}" type="presOf" srcId="{2BB6E04C-C0C3-428E-8E72-E3A5FC19D77F}" destId="{7A5A3282-DC16-4EC5-B43F-28B78398F777}" srcOrd="0" destOrd="0" presId="urn:microsoft.com/office/officeart/2005/8/layout/pyramid2"/>
    <dgm:cxn modelId="{215E849B-CFBD-4AEA-86D4-8DD1747552B1}" type="presParOf" srcId="{B5276F71-3E2F-44BD-AD93-4B2463D0332D}" destId="{00772DE9-982F-40F4-9035-713DB072ADBC}" srcOrd="0" destOrd="0" presId="urn:microsoft.com/office/officeart/2005/8/layout/pyramid2"/>
    <dgm:cxn modelId="{B15EE7F5-C3DA-4C25-A031-F8766A8C4190}" type="presParOf" srcId="{B5276F71-3E2F-44BD-AD93-4B2463D0332D}" destId="{90E7C0BE-A5D8-42DB-9619-85D3D98BA83C}" srcOrd="1" destOrd="0" presId="urn:microsoft.com/office/officeart/2005/8/layout/pyramid2"/>
    <dgm:cxn modelId="{81B59958-C4FE-4D6D-9492-AB5C02D08A70}" type="presParOf" srcId="{90E7C0BE-A5D8-42DB-9619-85D3D98BA83C}" destId="{8FA291E4-A243-4BAE-91F3-1AD58B5DAE0A}" srcOrd="0" destOrd="0" presId="urn:microsoft.com/office/officeart/2005/8/layout/pyramid2"/>
    <dgm:cxn modelId="{8CF1A698-4532-41AC-B99A-EA669BBF6A83}" type="presParOf" srcId="{90E7C0BE-A5D8-42DB-9619-85D3D98BA83C}" destId="{C8B37F8D-AA1F-4BA5-A9A9-5971C3D65A73}" srcOrd="1" destOrd="0" presId="urn:microsoft.com/office/officeart/2005/8/layout/pyramid2"/>
    <dgm:cxn modelId="{F8E33C4E-9FDA-4799-B021-17C11AE5B1B5}" type="presParOf" srcId="{90E7C0BE-A5D8-42DB-9619-85D3D98BA83C}" destId="{52A83069-A3F7-4209-ABDF-0F83588AC5F5}" srcOrd="2" destOrd="0" presId="urn:microsoft.com/office/officeart/2005/8/layout/pyramid2"/>
    <dgm:cxn modelId="{D0463BD1-C0AD-427B-8C46-2DACC9539E6B}" type="presParOf" srcId="{90E7C0BE-A5D8-42DB-9619-85D3D98BA83C}" destId="{34640076-746B-4D8B-A4A9-D3E8EC6E415F}" srcOrd="3" destOrd="0" presId="urn:microsoft.com/office/officeart/2005/8/layout/pyramid2"/>
    <dgm:cxn modelId="{6A2D24F4-F7A3-4699-9F04-4C1FACAC0AA7}" type="presParOf" srcId="{90E7C0BE-A5D8-42DB-9619-85D3D98BA83C}" destId="{7A5A3282-DC16-4EC5-B43F-28B78398F777}" srcOrd="4" destOrd="0" presId="urn:microsoft.com/office/officeart/2005/8/layout/pyramid2"/>
    <dgm:cxn modelId="{7DE53DC9-7B9E-4E02-BF0C-64C06D04136B}" type="presParOf" srcId="{90E7C0BE-A5D8-42DB-9619-85D3D98BA83C}" destId="{FDC6E129-095C-4106-B725-0F9A0419F6D3}" srcOrd="5" destOrd="0" presId="urn:microsoft.com/office/officeart/2005/8/layout/pyramid2"/>
    <dgm:cxn modelId="{635DA947-8041-406E-90F4-4DBA05DD08C9}" type="presParOf" srcId="{90E7C0BE-A5D8-42DB-9619-85D3D98BA83C}" destId="{9D1E8872-D7E2-43F7-B703-80D32108290F}" srcOrd="6" destOrd="0" presId="urn:microsoft.com/office/officeart/2005/8/layout/pyramid2"/>
    <dgm:cxn modelId="{7E846EC0-2585-49DC-8BC8-0E8CDF5A261A}" type="presParOf" srcId="{90E7C0BE-A5D8-42DB-9619-85D3D98BA83C}" destId="{89D6B71C-077E-4DCD-85D6-02929E3F21F6}" srcOrd="7" destOrd="0" presId="urn:microsoft.com/office/officeart/2005/8/layout/pyramid2"/>
    <dgm:cxn modelId="{1012BDFC-6E58-4BF2-9779-B96E12B8B90B}" type="presParOf" srcId="{90E7C0BE-A5D8-42DB-9619-85D3D98BA83C}" destId="{AE804ECB-815E-467A-AE1A-323573E93CC2}" srcOrd="8" destOrd="0" presId="urn:microsoft.com/office/officeart/2005/8/layout/pyramid2"/>
    <dgm:cxn modelId="{2C3ED5C5-A8D1-4701-8D8C-B910D153D22A}" type="presParOf" srcId="{90E7C0BE-A5D8-42DB-9619-85D3D98BA83C}" destId="{22EBAE15-69A6-47CE-B8ED-A07FBB0DF21D}" srcOrd="9" destOrd="0" presId="urn:microsoft.com/office/officeart/2005/8/layout/pyramid2"/>
    <dgm:cxn modelId="{ADB625AC-954A-44D5-B98B-B60F72CE191C}" type="presParOf" srcId="{90E7C0BE-A5D8-42DB-9619-85D3D98BA83C}" destId="{88C74636-A91A-49B1-B46C-817AE25E5485}" srcOrd="10" destOrd="0" presId="urn:microsoft.com/office/officeart/2005/8/layout/pyramid2"/>
    <dgm:cxn modelId="{C512F89C-02E2-413B-A148-1240743C974A}" type="presParOf" srcId="{90E7C0BE-A5D8-42DB-9619-85D3D98BA83C}" destId="{0AB881AD-2576-48D3-A076-4D650C61C0EE}" srcOrd="11" destOrd="0" presId="urn:microsoft.com/office/officeart/2005/8/layout/pyramid2"/>
    <dgm:cxn modelId="{10DE1EE2-14C8-4D5E-92E5-BC4CCE6CE4F9}" type="presParOf" srcId="{90E7C0BE-A5D8-42DB-9619-85D3D98BA83C}" destId="{620557FE-42A5-40BF-AECF-7DFF722A0140}" srcOrd="12" destOrd="0" presId="urn:microsoft.com/office/officeart/2005/8/layout/pyramid2"/>
    <dgm:cxn modelId="{11B5543C-052F-484A-A4B4-FC668C171F80}" type="presParOf" srcId="{90E7C0BE-A5D8-42DB-9619-85D3D98BA83C}" destId="{BAC60B37-7530-4CD8-9AA3-12525FCB5738}" srcOrd="13" destOrd="0" presId="urn:microsoft.com/office/officeart/2005/8/layout/pyramid2"/>
  </dgm:cxnLst>
  <dgm:bg/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7D4F2A6-71A2-48F0-98D9-416E0B59CC0E}" type="doc">
      <dgm:prSet loTypeId="urn:microsoft.com/office/officeart/2005/8/layout/hierarchy3" loCatId="hierarchy" qsTypeId="urn:microsoft.com/office/officeart/2005/8/quickstyle/3d1" qsCatId="3D" csTypeId="urn:microsoft.com/office/officeart/2005/8/colors/accent6_3" csCatId="accent6" phldr="1"/>
      <dgm:spPr/>
      <dgm:t>
        <a:bodyPr/>
        <a:lstStyle/>
        <a:p>
          <a:endParaRPr lang="ru-RU"/>
        </a:p>
      </dgm:t>
    </dgm:pt>
    <dgm:pt modelId="{5C853862-9272-4D9E-9F7E-65196234A52D}">
      <dgm:prSet phldrT="[Текст]" custT="1"/>
      <dgm:spPr/>
      <dgm:t>
        <a:bodyPr/>
        <a:lstStyle/>
        <a:p>
          <a:r>
            <a:rPr lang="ru-RU" sz="2800" dirty="0" smtClean="0">
              <a:latin typeface="Arial Narrow" panose="020B0606020202030204" pitchFamily="34" charset="0"/>
            </a:rPr>
            <a:t>ПОВЫШЕНИЕ КАЧЕСТВА ОБРАЗОВАНИЯ</a:t>
          </a:r>
          <a:endParaRPr lang="ru-RU" sz="2800" dirty="0">
            <a:latin typeface="Arial Narrow" panose="020B0606020202030204" pitchFamily="34" charset="0"/>
          </a:endParaRPr>
        </a:p>
      </dgm:t>
    </dgm:pt>
    <dgm:pt modelId="{547A6CDC-14EB-4A86-8342-091EF54D3E76}" type="parTrans" cxnId="{66D7AB1A-A8EF-453F-A609-C6CC72774846}">
      <dgm:prSet/>
      <dgm:spPr/>
      <dgm:t>
        <a:bodyPr/>
        <a:lstStyle/>
        <a:p>
          <a:endParaRPr lang="ru-RU"/>
        </a:p>
      </dgm:t>
    </dgm:pt>
    <dgm:pt modelId="{E38E7BBA-C384-4C4C-9042-0B43A3501817}" type="sibTrans" cxnId="{66D7AB1A-A8EF-453F-A609-C6CC72774846}">
      <dgm:prSet/>
      <dgm:spPr/>
      <dgm:t>
        <a:bodyPr/>
        <a:lstStyle/>
        <a:p>
          <a:endParaRPr lang="ru-RU"/>
        </a:p>
      </dgm:t>
    </dgm:pt>
    <dgm:pt modelId="{C3E2A77D-A123-41C4-A132-3FFBAD0AC758}">
      <dgm:prSet phldrT="[Текст]" custT="1"/>
      <dgm:spPr>
        <a:effectLst>
          <a:innerShdw blurRad="114300">
            <a:prstClr val="black"/>
          </a:innerShdw>
        </a:effectLst>
      </dgm:spPr>
      <dgm:t>
        <a:bodyPr/>
        <a:lstStyle/>
        <a:p>
          <a:r>
            <a:rPr lang="ru-RU" sz="2400" b="1" dirty="0" smtClean="0">
              <a:latin typeface="Arial Narrow" pitchFamily="34" charset="0"/>
              <a:cs typeface="Times New Roman" pitchFamily="18" charset="0"/>
            </a:rPr>
            <a:t>использовать на уроках и во внеурочное время современные инновационные методики, новые формы организации и проведения учебных занятий</a:t>
          </a:r>
          <a:endParaRPr lang="ru-RU" sz="2400" dirty="0">
            <a:latin typeface="Arial Narrow" pitchFamily="34" charset="0"/>
            <a:cs typeface="Times New Roman" pitchFamily="18" charset="0"/>
          </a:endParaRPr>
        </a:p>
      </dgm:t>
    </dgm:pt>
    <dgm:pt modelId="{7A64C2CE-BB03-4617-BC91-F67E8818E9BF}" type="parTrans" cxnId="{8F466A8C-2E90-4EC8-A163-DFD2387EEF31}">
      <dgm:prSet/>
      <dgm:spPr/>
      <dgm:t>
        <a:bodyPr/>
        <a:lstStyle/>
        <a:p>
          <a:endParaRPr lang="ru-RU"/>
        </a:p>
      </dgm:t>
    </dgm:pt>
    <dgm:pt modelId="{D5B56C08-0EBC-4873-8AD1-BD04A15C24AE}" type="sibTrans" cxnId="{8F466A8C-2E90-4EC8-A163-DFD2387EEF31}">
      <dgm:prSet/>
      <dgm:spPr/>
      <dgm:t>
        <a:bodyPr/>
        <a:lstStyle/>
        <a:p>
          <a:endParaRPr lang="ru-RU"/>
        </a:p>
      </dgm:t>
    </dgm:pt>
    <dgm:pt modelId="{7B029938-D41D-42E5-9FFF-BD1AE6511560}">
      <dgm:prSet phldrT="[Текст]" custT="1"/>
      <dgm:spPr/>
      <dgm:t>
        <a:bodyPr/>
        <a:lstStyle/>
        <a:p>
          <a:r>
            <a:rPr lang="ru-RU" sz="2400" b="1" dirty="0" smtClean="0">
              <a:latin typeface="Arial Narrow" pitchFamily="34" charset="0"/>
            </a:rPr>
            <a:t>продолжать методическое совершенствование учителей для повышения их профессионализма</a:t>
          </a:r>
          <a:endParaRPr lang="ru-RU" sz="2400" dirty="0">
            <a:latin typeface="Arial Narrow" pitchFamily="34" charset="0"/>
          </a:endParaRPr>
        </a:p>
      </dgm:t>
    </dgm:pt>
    <dgm:pt modelId="{E1056ED7-6F43-4860-BD20-826A8F2504C6}" type="parTrans" cxnId="{06751609-8CEE-4602-BC18-BECA572AC80E}">
      <dgm:prSet/>
      <dgm:spPr/>
      <dgm:t>
        <a:bodyPr/>
        <a:lstStyle/>
        <a:p>
          <a:endParaRPr lang="ru-RU"/>
        </a:p>
      </dgm:t>
    </dgm:pt>
    <dgm:pt modelId="{DAB6C0E8-592A-4DAD-8E1E-82E2372A5AC3}" type="sibTrans" cxnId="{06751609-8CEE-4602-BC18-BECA572AC80E}">
      <dgm:prSet/>
      <dgm:spPr/>
      <dgm:t>
        <a:bodyPr/>
        <a:lstStyle/>
        <a:p>
          <a:endParaRPr lang="ru-RU"/>
        </a:p>
      </dgm:t>
    </dgm:pt>
    <dgm:pt modelId="{403005EC-FD7F-404B-BBD5-E1A58C96841F}">
      <dgm:prSet phldrT="[Текст]" custT="1"/>
      <dgm:spPr/>
      <dgm:t>
        <a:bodyPr/>
        <a:lstStyle/>
        <a:p>
          <a:r>
            <a:rPr lang="ru-RU" sz="2400" b="1" dirty="0" smtClean="0">
              <a:latin typeface="Arial Narrow" pitchFamily="34" charset="0"/>
            </a:rPr>
            <a:t>активнее и шире использовать на уроках современные педагогические технологии, возможности информационно-коммуникационных технологий, сети Интернет</a:t>
          </a:r>
          <a:endParaRPr lang="ru-RU" sz="2400" dirty="0">
            <a:latin typeface="Arial Narrow" pitchFamily="34" charset="0"/>
          </a:endParaRPr>
        </a:p>
      </dgm:t>
    </dgm:pt>
    <dgm:pt modelId="{EB82043B-3D4F-4915-AF1B-E70A9351B2C5}" type="parTrans" cxnId="{8D73A4BC-5A32-4EF9-8C14-0C12E5E63D23}">
      <dgm:prSet/>
      <dgm:spPr/>
      <dgm:t>
        <a:bodyPr/>
        <a:lstStyle/>
        <a:p>
          <a:endParaRPr lang="ru-RU"/>
        </a:p>
      </dgm:t>
    </dgm:pt>
    <dgm:pt modelId="{A3D4AC7D-A08E-40CC-A2E0-DD9DA65B0FD7}" type="sibTrans" cxnId="{8D73A4BC-5A32-4EF9-8C14-0C12E5E63D23}">
      <dgm:prSet/>
      <dgm:spPr/>
      <dgm:t>
        <a:bodyPr/>
        <a:lstStyle/>
        <a:p>
          <a:endParaRPr lang="ru-RU"/>
        </a:p>
      </dgm:t>
    </dgm:pt>
    <dgm:pt modelId="{8B00FFCD-E982-404B-8509-D2A0C854162E}" type="pres">
      <dgm:prSet presAssocID="{37D4F2A6-71A2-48F0-98D9-416E0B59CC0E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5088ADE1-2821-441C-8A52-66B17FB27540}" type="pres">
      <dgm:prSet presAssocID="{5C853862-9272-4D9E-9F7E-65196234A52D}" presName="root" presStyleCnt="0"/>
      <dgm:spPr/>
      <dgm:t>
        <a:bodyPr/>
        <a:lstStyle/>
        <a:p>
          <a:endParaRPr lang="ru-RU"/>
        </a:p>
      </dgm:t>
    </dgm:pt>
    <dgm:pt modelId="{CEF88197-7AB3-4DEC-B7FB-FB48015FAC3E}" type="pres">
      <dgm:prSet presAssocID="{5C853862-9272-4D9E-9F7E-65196234A52D}" presName="rootComposite" presStyleCnt="0"/>
      <dgm:spPr/>
      <dgm:t>
        <a:bodyPr/>
        <a:lstStyle/>
        <a:p>
          <a:endParaRPr lang="ru-RU"/>
        </a:p>
      </dgm:t>
    </dgm:pt>
    <dgm:pt modelId="{59A80942-B02B-483C-8A80-2856B7A81D47}" type="pres">
      <dgm:prSet presAssocID="{5C853862-9272-4D9E-9F7E-65196234A52D}" presName="rootText" presStyleLbl="node1" presStyleIdx="0" presStyleCnt="1" custScaleX="484703" custScaleY="98659" custLinFactNeighborX="36430" custLinFactNeighborY="-1821"/>
      <dgm:spPr/>
      <dgm:t>
        <a:bodyPr/>
        <a:lstStyle/>
        <a:p>
          <a:endParaRPr lang="ru-RU"/>
        </a:p>
      </dgm:t>
    </dgm:pt>
    <dgm:pt modelId="{B0B72B63-B2B4-410B-B6EB-EE715BB69530}" type="pres">
      <dgm:prSet presAssocID="{5C853862-9272-4D9E-9F7E-65196234A52D}" presName="rootConnector" presStyleLbl="node1" presStyleIdx="0" presStyleCnt="1"/>
      <dgm:spPr/>
      <dgm:t>
        <a:bodyPr/>
        <a:lstStyle/>
        <a:p>
          <a:endParaRPr lang="ru-RU"/>
        </a:p>
      </dgm:t>
    </dgm:pt>
    <dgm:pt modelId="{EA84673C-0AEB-4493-A8E4-190EEC4A911C}" type="pres">
      <dgm:prSet presAssocID="{5C853862-9272-4D9E-9F7E-65196234A52D}" presName="childShape" presStyleCnt="0"/>
      <dgm:spPr/>
      <dgm:t>
        <a:bodyPr/>
        <a:lstStyle/>
        <a:p>
          <a:endParaRPr lang="ru-RU"/>
        </a:p>
      </dgm:t>
    </dgm:pt>
    <dgm:pt modelId="{3F60A9C8-B393-4842-8028-8ACFD9F4A481}" type="pres">
      <dgm:prSet presAssocID="{7A64C2CE-BB03-4617-BC91-F67E8818E9BF}" presName="Name13" presStyleLbl="parChTrans1D2" presStyleIdx="0" presStyleCnt="3"/>
      <dgm:spPr/>
      <dgm:t>
        <a:bodyPr/>
        <a:lstStyle/>
        <a:p>
          <a:endParaRPr lang="ru-RU"/>
        </a:p>
      </dgm:t>
    </dgm:pt>
    <dgm:pt modelId="{1729E6EB-26DF-4101-B9EF-FD014BF317BD}" type="pres">
      <dgm:prSet presAssocID="{C3E2A77D-A123-41C4-A132-3FFBAD0AC758}" presName="childText" presStyleLbl="bgAcc1" presStyleIdx="0" presStyleCnt="3" custScaleX="594405" custScaleY="1711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FB915F-622B-4880-A2E0-3855AE04917E}" type="pres">
      <dgm:prSet presAssocID="{E1056ED7-6F43-4860-BD20-826A8F2504C6}" presName="Name13" presStyleLbl="parChTrans1D2" presStyleIdx="1" presStyleCnt="3"/>
      <dgm:spPr/>
      <dgm:t>
        <a:bodyPr/>
        <a:lstStyle/>
        <a:p>
          <a:endParaRPr lang="ru-RU"/>
        </a:p>
      </dgm:t>
    </dgm:pt>
    <dgm:pt modelId="{8DF00D15-DEA1-42E0-898F-BC6BE01AD583}" type="pres">
      <dgm:prSet presAssocID="{7B029938-D41D-42E5-9FFF-BD1AE6511560}" presName="childText" presStyleLbl="bgAcc1" presStyleIdx="1" presStyleCnt="3" custScaleX="596858" custScaleY="1745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44AF2BB-B84D-46EA-8A40-B22FF9918544}" type="pres">
      <dgm:prSet presAssocID="{EB82043B-3D4F-4915-AF1B-E70A9351B2C5}" presName="Name13" presStyleLbl="parChTrans1D2" presStyleIdx="2" presStyleCnt="3"/>
      <dgm:spPr/>
      <dgm:t>
        <a:bodyPr/>
        <a:lstStyle/>
        <a:p>
          <a:endParaRPr lang="ru-RU"/>
        </a:p>
      </dgm:t>
    </dgm:pt>
    <dgm:pt modelId="{9A03A88B-A1B9-4139-B648-631A5FF5386F}" type="pres">
      <dgm:prSet presAssocID="{403005EC-FD7F-404B-BBD5-E1A58C96841F}" presName="childText" presStyleLbl="bgAcc1" presStyleIdx="2" presStyleCnt="3" custScaleX="594560" custScaleY="19715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CFD5734-B080-4526-B885-76BF3675F356}" type="presOf" srcId="{5C853862-9272-4D9E-9F7E-65196234A52D}" destId="{B0B72B63-B2B4-410B-B6EB-EE715BB69530}" srcOrd="1" destOrd="0" presId="urn:microsoft.com/office/officeart/2005/8/layout/hierarchy3"/>
    <dgm:cxn modelId="{905B0DA1-93C3-4518-9888-8D89FBF56FAA}" type="presOf" srcId="{403005EC-FD7F-404B-BBD5-E1A58C96841F}" destId="{9A03A88B-A1B9-4139-B648-631A5FF5386F}" srcOrd="0" destOrd="0" presId="urn:microsoft.com/office/officeart/2005/8/layout/hierarchy3"/>
    <dgm:cxn modelId="{49EFAB7C-4E49-416F-85AF-DEC9DD6A4AD2}" type="presOf" srcId="{7B029938-D41D-42E5-9FFF-BD1AE6511560}" destId="{8DF00D15-DEA1-42E0-898F-BC6BE01AD583}" srcOrd="0" destOrd="0" presId="urn:microsoft.com/office/officeart/2005/8/layout/hierarchy3"/>
    <dgm:cxn modelId="{6C208F6F-1B22-4EC3-9129-ACCB83E03CBD}" type="presOf" srcId="{E1056ED7-6F43-4860-BD20-826A8F2504C6}" destId="{9DFB915F-622B-4880-A2E0-3855AE04917E}" srcOrd="0" destOrd="0" presId="urn:microsoft.com/office/officeart/2005/8/layout/hierarchy3"/>
    <dgm:cxn modelId="{06751609-8CEE-4602-BC18-BECA572AC80E}" srcId="{5C853862-9272-4D9E-9F7E-65196234A52D}" destId="{7B029938-D41D-42E5-9FFF-BD1AE6511560}" srcOrd="1" destOrd="0" parTransId="{E1056ED7-6F43-4860-BD20-826A8F2504C6}" sibTransId="{DAB6C0E8-592A-4DAD-8E1E-82E2372A5AC3}"/>
    <dgm:cxn modelId="{6888B321-6DBC-4462-901B-EE90DFA0C74A}" type="presOf" srcId="{7A64C2CE-BB03-4617-BC91-F67E8818E9BF}" destId="{3F60A9C8-B393-4842-8028-8ACFD9F4A481}" srcOrd="0" destOrd="0" presId="urn:microsoft.com/office/officeart/2005/8/layout/hierarchy3"/>
    <dgm:cxn modelId="{B8744226-F8B4-4652-B051-F1AB59BDAF92}" type="presOf" srcId="{37D4F2A6-71A2-48F0-98D9-416E0B59CC0E}" destId="{8B00FFCD-E982-404B-8509-D2A0C854162E}" srcOrd="0" destOrd="0" presId="urn:microsoft.com/office/officeart/2005/8/layout/hierarchy3"/>
    <dgm:cxn modelId="{66D7AB1A-A8EF-453F-A609-C6CC72774846}" srcId="{37D4F2A6-71A2-48F0-98D9-416E0B59CC0E}" destId="{5C853862-9272-4D9E-9F7E-65196234A52D}" srcOrd="0" destOrd="0" parTransId="{547A6CDC-14EB-4A86-8342-091EF54D3E76}" sibTransId="{E38E7BBA-C384-4C4C-9042-0B43A3501817}"/>
    <dgm:cxn modelId="{1A4F108C-96A4-4EBE-AB68-4C530590A884}" type="presOf" srcId="{5C853862-9272-4D9E-9F7E-65196234A52D}" destId="{59A80942-B02B-483C-8A80-2856B7A81D47}" srcOrd="0" destOrd="0" presId="urn:microsoft.com/office/officeart/2005/8/layout/hierarchy3"/>
    <dgm:cxn modelId="{59D6BD4D-00A3-47C3-ABF8-38551131B405}" type="presOf" srcId="{EB82043B-3D4F-4915-AF1B-E70A9351B2C5}" destId="{844AF2BB-B84D-46EA-8A40-B22FF9918544}" srcOrd="0" destOrd="0" presId="urn:microsoft.com/office/officeart/2005/8/layout/hierarchy3"/>
    <dgm:cxn modelId="{8F466A8C-2E90-4EC8-A163-DFD2387EEF31}" srcId="{5C853862-9272-4D9E-9F7E-65196234A52D}" destId="{C3E2A77D-A123-41C4-A132-3FFBAD0AC758}" srcOrd="0" destOrd="0" parTransId="{7A64C2CE-BB03-4617-BC91-F67E8818E9BF}" sibTransId="{D5B56C08-0EBC-4873-8AD1-BD04A15C24AE}"/>
    <dgm:cxn modelId="{8D73A4BC-5A32-4EF9-8C14-0C12E5E63D23}" srcId="{5C853862-9272-4D9E-9F7E-65196234A52D}" destId="{403005EC-FD7F-404B-BBD5-E1A58C96841F}" srcOrd="2" destOrd="0" parTransId="{EB82043B-3D4F-4915-AF1B-E70A9351B2C5}" sibTransId="{A3D4AC7D-A08E-40CC-A2E0-DD9DA65B0FD7}"/>
    <dgm:cxn modelId="{3D1E4B77-4A19-4831-92DC-EFB8CD576351}" type="presOf" srcId="{C3E2A77D-A123-41C4-A132-3FFBAD0AC758}" destId="{1729E6EB-26DF-4101-B9EF-FD014BF317BD}" srcOrd="0" destOrd="0" presId="urn:microsoft.com/office/officeart/2005/8/layout/hierarchy3"/>
    <dgm:cxn modelId="{EA77ECFC-C641-402E-A50B-60AF26FDA240}" type="presParOf" srcId="{8B00FFCD-E982-404B-8509-D2A0C854162E}" destId="{5088ADE1-2821-441C-8A52-66B17FB27540}" srcOrd="0" destOrd="0" presId="urn:microsoft.com/office/officeart/2005/8/layout/hierarchy3"/>
    <dgm:cxn modelId="{1412B390-1ACB-48ED-ACF4-D2799C0097C9}" type="presParOf" srcId="{5088ADE1-2821-441C-8A52-66B17FB27540}" destId="{CEF88197-7AB3-4DEC-B7FB-FB48015FAC3E}" srcOrd="0" destOrd="0" presId="urn:microsoft.com/office/officeart/2005/8/layout/hierarchy3"/>
    <dgm:cxn modelId="{B165AFDC-269C-4E13-982B-A410ECBC4E67}" type="presParOf" srcId="{CEF88197-7AB3-4DEC-B7FB-FB48015FAC3E}" destId="{59A80942-B02B-483C-8A80-2856B7A81D47}" srcOrd="0" destOrd="0" presId="urn:microsoft.com/office/officeart/2005/8/layout/hierarchy3"/>
    <dgm:cxn modelId="{106908F5-3B36-442A-9D7A-6EDE43050281}" type="presParOf" srcId="{CEF88197-7AB3-4DEC-B7FB-FB48015FAC3E}" destId="{B0B72B63-B2B4-410B-B6EB-EE715BB69530}" srcOrd="1" destOrd="0" presId="urn:microsoft.com/office/officeart/2005/8/layout/hierarchy3"/>
    <dgm:cxn modelId="{B3C14D24-84BC-4DE2-A92B-58EFE0829470}" type="presParOf" srcId="{5088ADE1-2821-441C-8A52-66B17FB27540}" destId="{EA84673C-0AEB-4493-A8E4-190EEC4A911C}" srcOrd="1" destOrd="0" presId="urn:microsoft.com/office/officeart/2005/8/layout/hierarchy3"/>
    <dgm:cxn modelId="{F4817481-69DC-4830-90D3-9C204C8878E0}" type="presParOf" srcId="{EA84673C-0AEB-4493-A8E4-190EEC4A911C}" destId="{3F60A9C8-B393-4842-8028-8ACFD9F4A481}" srcOrd="0" destOrd="0" presId="urn:microsoft.com/office/officeart/2005/8/layout/hierarchy3"/>
    <dgm:cxn modelId="{366324E7-482A-40C5-B618-4111A5EB873D}" type="presParOf" srcId="{EA84673C-0AEB-4493-A8E4-190EEC4A911C}" destId="{1729E6EB-26DF-4101-B9EF-FD014BF317BD}" srcOrd="1" destOrd="0" presId="urn:microsoft.com/office/officeart/2005/8/layout/hierarchy3"/>
    <dgm:cxn modelId="{5A312386-D2D5-46C8-914D-4F216C53932E}" type="presParOf" srcId="{EA84673C-0AEB-4493-A8E4-190EEC4A911C}" destId="{9DFB915F-622B-4880-A2E0-3855AE04917E}" srcOrd="2" destOrd="0" presId="urn:microsoft.com/office/officeart/2005/8/layout/hierarchy3"/>
    <dgm:cxn modelId="{27555497-25FD-477E-9A3C-7F57A4F8B9C0}" type="presParOf" srcId="{EA84673C-0AEB-4493-A8E4-190EEC4A911C}" destId="{8DF00D15-DEA1-42E0-898F-BC6BE01AD583}" srcOrd="3" destOrd="0" presId="urn:microsoft.com/office/officeart/2005/8/layout/hierarchy3"/>
    <dgm:cxn modelId="{0AE57D6C-7520-4785-88ED-8BC91ADFD69A}" type="presParOf" srcId="{EA84673C-0AEB-4493-A8E4-190EEC4A911C}" destId="{844AF2BB-B84D-46EA-8A40-B22FF9918544}" srcOrd="4" destOrd="0" presId="urn:microsoft.com/office/officeart/2005/8/layout/hierarchy3"/>
    <dgm:cxn modelId="{13782C90-221E-4FD3-8F11-877B5DC1B911}" type="presParOf" srcId="{EA84673C-0AEB-4493-A8E4-190EEC4A911C}" destId="{9A03A88B-A1B9-4139-B648-631A5FF5386F}" srcOrd="5" destOrd="0" presId="urn:microsoft.com/office/officeart/2005/8/layout/hierarchy3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BAA8865-BAC1-42A9-9553-C6E8C9266739}">
      <dsp:nvSpPr>
        <dsp:cNvPr id="0" name=""/>
        <dsp:cNvSpPr/>
      </dsp:nvSpPr>
      <dsp:spPr>
        <a:xfrm>
          <a:off x="0" y="0"/>
          <a:ext cx="4872951" cy="4872951"/>
        </a:xfrm>
        <a:prstGeom prst="triangle">
          <a:avLst/>
        </a:prstGeom>
        <a:gradFill rotWithShape="0">
          <a:gsLst>
            <a:gs pos="0">
              <a:schemeClr val="accent6">
                <a:shade val="80000"/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6">
                <a:shade val="80000"/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710A070-FD5F-4CBC-87BB-78532CEB96AE}">
      <dsp:nvSpPr>
        <dsp:cNvPr id="0" name=""/>
        <dsp:cNvSpPr/>
      </dsp:nvSpPr>
      <dsp:spPr>
        <a:xfrm>
          <a:off x="2504456" y="487770"/>
          <a:ext cx="4422824" cy="69287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0" i="1" kern="1200" dirty="0" smtClean="0">
              <a:latin typeface="Arial Narrow" panose="020B0606020202030204" pitchFamily="34" charset="0"/>
            </a:rPr>
            <a:t>уровень </a:t>
          </a:r>
          <a:r>
            <a:rPr lang="ru-RU" sz="2400" b="0" i="1" kern="1200" dirty="0" err="1" smtClean="0">
              <a:latin typeface="Arial Narrow" panose="020B0606020202030204" pitchFamily="34" charset="0"/>
            </a:rPr>
            <a:t>обученности</a:t>
          </a:r>
          <a:r>
            <a:rPr lang="ru-RU" sz="2400" b="0" i="1" kern="1200" dirty="0" smtClean="0">
              <a:latin typeface="Arial Narrow" panose="020B0606020202030204" pitchFamily="34" charset="0"/>
            </a:rPr>
            <a:t> учащихся;</a:t>
          </a:r>
          <a:endParaRPr lang="ru-RU" sz="2400" b="0" kern="1200" dirty="0">
            <a:latin typeface="Arial Narrow" panose="020B0606020202030204" pitchFamily="34" charset="0"/>
          </a:endParaRPr>
        </a:p>
      </dsp:txBody>
      <dsp:txXfrm>
        <a:off x="2538279" y="521593"/>
        <a:ext cx="4355178" cy="625226"/>
      </dsp:txXfrm>
    </dsp:sp>
    <dsp:sp modelId="{CFD46FFF-127D-4B98-8756-DAA655ECC0D2}">
      <dsp:nvSpPr>
        <dsp:cNvPr id="0" name=""/>
        <dsp:cNvSpPr/>
      </dsp:nvSpPr>
      <dsp:spPr>
        <a:xfrm>
          <a:off x="2498184" y="1267252"/>
          <a:ext cx="4435367" cy="69287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6">
              <a:shade val="80000"/>
              <a:hueOff val="-40704"/>
              <a:satOff val="-231"/>
              <a:lumOff val="5916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i="1" kern="1200" dirty="0" smtClean="0">
              <a:latin typeface="Arial Narrow" panose="020B0606020202030204" pitchFamily="34" charset="0"/>
            </a:rPr>
            <a:t>готовность их к продолжению образования;</a:t>
          </a:r>
          <a:endParaRPr lang="ru-RU" sz="2400" kern="1200" dirty="0">
            <a:latin typeface="Arial Narrow" panose="020B0606020202030204" pitchFamily="34" charset="0"/>
          </a:endParaRPr>
        </a:p>
      </dsp:txBody>
      <dsp:txXfrm>
        <a:off x="2532007" y="1301075"/>
        <a:ext cx="4367721" cy="625226"/>
      </dsp:txXfrm>
    </dsp:sp>
    <dsp:sp modelId="{F92AB80F-7C09-4376-A6D5-D61C5C94163B}">
      <dsp:nvSpPr>
        <dsp:cNvPr id="0" name=""/>
        <dsp:cNvSpPr/>
      </dsp:nvSpPr>
      <dsp:spPr>
        <a:xfrm>
          <a:off x="2504456" y="2046734"/>
          <a:ext cx="4422824" cy="69287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6">
              <a:shade val="80000"/>
              <a:hueOff val="-81408"/>
              <a:satOff val="-461"/>
              <a:lumOff val="11832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i="1" kern="1200" dirty="0" smtClean="0">
              <a:latin typeface="Arial Narrow" panose="020B0606020202030204" pitchFamily="34" charset="0"/>
            </a:rPr>
            <a:t>уровень воспитанности учащихся;</a:t>
          </a:r>
          <a:endParaRPr lang="ru-RU" sz="2400" kern="1200" dirty="0">
            <a:latin typeface="Arial Narrow" panose="020B0606020202030204" pitchFamily="34" charset="0"/>
          </a:endParaRPr>
        </a:p>
      </dsp:txBody>
      <dsp:txXfrm>
        <a:off x="2538279" y="2080557"/>
        <a:ext cx="4355178" cy="625226"/>
      </dsp:txXfrm>
    </dsp:sp>
    <dsp:sp modelId="{C90FAC6F-2B97-47B8-9B39-96BC9713A9B1}">
      <dsp:nvSpPr>
        <dsp:cNvPr id="0" name=""/>
        <dsp:cNvSpPr/>
      </dsp:nvSpPr>
      <dsp:spPr>
        <a:xfrm>
          <a:off x="2504456" y="2826216"/>
          <a:ext cx="4422824" cy="69287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6">
              <a:shade val="80000"/>
              <a:hueOff val="-122112"/>
              <a:satOff val="-692"/>
              <a:lumOff val="17748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i="1" kern="1200" dirty="0" smtClean="0">
              <a:latin typeface="Arial Narrow" panose="020B0606020202030204" pitchFamily="34" charset="0"/>
            </a:rPr>
            <a:t>состояние здоровья детей;</a:t>
          </a:r>
          <a:endParaRPr lang="ru-RU" sz="2400" kern="1200" dirty="0">
            <a:latin typeface="Arial Narrow" panose="020B0606020202030204" pitchFamily="34" charset="0"/>
          </a:endParaRPr>
        </a:p>
      </dsp:txBody>
      <dsp:txXfrm>
        <a:off x="2538279" y="2860039"/>
        <a:ext cx="4355178" cy="625226"/>
      </dsp:txXfrm>
    </dsp:sp>
    <dsp:sp modelId="{E2BBA766-5AE6-44B0-A39F-356A3ADB7DA5}">
      <dsp:nvSpPr>
        <dsp:cNvPr id="0" name=""/>
        <dsp:cNvSpPr/>
      </dsp:nvSpPr>
      <dsp:spPr>
        <a:xfrm>
          <a:off x="2504456" y="3605698"/>
          <a:ext cx="4422824" cy="69287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6">
              <a:shade val="80000"/>
              <a:hueOff val="-162816"/>
              <a:satOff val="-923"/>
              <a:lumOff val="23664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i="1" kern="1200" dirty="0" smtClean="0">
              <a:latin typeface="Arial Narrow" panose="020B0606020202030204" pitchFamily="34" charset="0"/>
            </a:rPr>
            <a:t>уровень выполнения стандартов образования.</a:t>
          </a:r>
          <a:endParaRPr lang="ru-RU" sz="2400" kern="1200" dirty="0">
            <a:latin typeface="Arial Narrow" panose="020B0606020202030204" pitchFamily="34" charset="0"/>
          </a:endParaRPr>
        </a:p>
      </dsp:txBody>
      <dsp:txXfrm>
        <a:off x="2538279" y="3639521"/>
        <a:ext cx="4355178" cy="62522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9A80942-B02B-483C-8A80-2856B7A81D47}">
      <dsp:nvSpPr>
        <dsp:cNvPr id="0" name=""/>
        <dsp:cNvSpPr/>
      </dsp:nvSpPr>
      <dsp:spPr>
        <a:xfrm>
          <a:off x="1247214" y="2965"/>
          <a:ext cx="6621861" cy="66658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40640" rIns="6096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>
              <a:latin typeface="Arial Narrow" panose="020B0606020202030204" pitchFamily="34" charset="0"/>
            </a:rPr>
            <a:t>ПОКАЗАТЕЛЬ КАЧЕСТВА</a:t>
          </a:r>
          <a:endParaRPr lang="ru-RU" sz="3200" kern="1200" dirty="0">
            <a:latin typeface="Arial Narrow" panose="020B0606020202030204" pitchFamily="34" charset="0"/>
          </a:endParaRPr>
        </a:p>
      </dsp:txBody>
      <dsp:txXfrm>
        <a:off x="1266738" y="22489"/>
        <a:ext cx="6582813" cy="627536"/>
      </dsp:txXfrm>
    </dsp:sp>
    <dsp:sp modelId="{3F60A9C8-B393-4842-8028-8ACFD9F4A481}">
      <dsp:nvSpPr>
        <dsp:cNvPr id="0" name=""/>
        <dsp:cNvSpPr/>
      </dsp:nvSpPr>
      <dsp:spPr>
        <a:xfrm>
          <a:off x="1909400" y="669550"/>
          <a:ext cx="662186" cy="4999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99938"/>
              </a:lnTo>
              <a:lnTo>
                <a:pt x="662186" y="499938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729E6EB-26DF-4101-B9EF-FD014BF317BD}">
      <dsp:nvSpPr>
        <dsp:cNvPr id="0" name=""/>
        <dsp:cNvSpPr/>
      </dsp:nvSpPr>
      <dsp:spPr>
        <a:xfrm>
          <a:off x="2571587" y="836196"/>
          <a:ext cx="4756670" cy="66658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Arial Narrow" panose="020B0606020202030204" pitchFamily="34" charset="0"/>
            </a:rPr>
            <a:t>ЭФФЕКТИВНОСТЬ</a:t>
          </a:r>
          <a:endParaRPr lang="ru-RU" sz="2400" kern="1200" dirty="0">
            <a:latin typeface="Arial Narrow" panose="020B0606020202030204" pitchFamily="34" charset="0"/>
          </a:endParaRPr>
        </a:p>
      </dsp:txBody>
      <dsp:txXfrm>
        <a:off x="2591111" y="855720"/>
        <a:ext cx="4717622" cy="627536"/>
      </dsp:txXfrm>
    </dsp:sp>
    <dsp:sp modelId="{9DFB915F-622B-4880-A2E0-3855AE04917E}">
      <dsp:nvSpPr>
        <dsp:cNvPr id="0" name=""/>
        <dsp:cNvSpPr/>
      </dsp:nvSpPr>
      <dsp:spPr>
        <a:xfrm>
          <a:off x="1909400" y="669550"/>
          <a:ext cx="662186" cy="133316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33168"/>
              </a:lnTo>
              <a:lnTo>
                <a:pt x="662186" y="1333168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DF00D15-DEA1-42E0-898F-BC6BE01AD583}">
      <dsp:nvSpPr>
        <dsp:cNvPr id="0" name=""/>
        <dsp:cNvSpPr/>
      </dsp:nvSpPr>
      <dsp:spPr>
        <a:xfrm>
          <a:off x="2571587" y="1669426"/>
          <a:ext cx="4743349" cy="66658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Arial Narrow" panose="020B0606020202030204" pitchFamily="34" charset="0"/>
            </a:rPr>
            <a:t>ДОСТУПНОСТЬ</a:t>
          </a:r>
          <a:endParaRPr lang="ru-RU" sz="2400" kern="1200" dirty="0">
            <a:latin typeface="Arial Narrow" panose="020B0606020202030204" pitchFamily="34" charset="0"/>
          </a:endParaRPr>
        </a:p>
      </dsp:txBody>
      <dsp:txXfrm>
        <a:off x="2591111" y="1688950"/>
        <a:ext cx="4704301" cy="627536"/>
      </dsp:txXfrm>
    </dsp:sp>
    <dsp:sp modelId="{844AF2BB-B84D-46EA-8A40-B22FF9918544}">
      <dsp:nvSpPr>
        <dsp:cNvPr id="0" name=""/>
        <dsp:cNvSpPr/>
      </dsp:nvSpPr>
      <dsp:spPr>
        <a:xfrm>
          <a:off x="1909400" y="669550"/>
          <a:ext cx="662186" cy="216639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66398"/>
              </a:lnTo>
              <a:lnTo>
                <a:pt x="662186" y="2166398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A03A88B-A1B9-4139-B648-631A5FF5386F}">
      <dsp:nvSpPr>
        <dsp:cNvPr id="0" name=""/>
        <dsp:cNvSpPr/>
      </dsp:nvSpPr>
      <dsp:spPr>
        <a:xfrm>
          <a:off x="2571587" y="2502656"/>
          <a:ext cx="4759262" cy="66658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Arial Narrow" panose="020B0606020202030204" pitchFamily="34" charset="0"/>
            </a:rPr>
            <a:t>ФУНКЦИОНАЛЬНАЯ ГРАММОТНОСТЬ</a:t>
          </a:r>
          <a:endParaRPr lang="ru-RU" sz="2400" kern="1200" dirty="0">
            <a:latin typeface="Arial Narrow" panose="020B0606020202030204" pitchFamily="34" charset="0"/>
          </a:endParaRPr>
        </a:p>
      </dsp:txBody>
      <dsp:txXfrm>
        <a:off x="2591111" y="2522180"/>
        <a:ext cx="4720214" cy="627536"/>
      </dsp:txXfrm>
    </dsp:sp>
    <dsp:sp modelId="{8960C651-A4CF-4303-8E38-E1145107467C}">
      <dsp:nvSpPr>
        <dsp:cNvPr id="0" name=""/>
        <dsp:cNvSpPr/>
      </dsp:nvSpPr>
      <dsp:spPr>
        <a:xfrm>
          <a:off x="1909400" y="669550"/>
          <a:ext cx="662186" cy="299962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99629"/>
              </a:lnTo>
              <a:lnTo>
                <a:pt x="662186" y="2999629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0FD251C-76E6-4F25-9729-EC5B8A791273}">
      <dsp:nvSpPr>
        <dsp:cNvPr id="0" name=""/>
        <dsp:cNvSpPr/>
      </dsp:nvSpPr>
      <dsp:spPr>
        <a:xfrm>
          <a:off x="2571587" y="3335887"/>
          <a:ext cx="4769970" cy="66658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Arial Narrow" panose="020B0606020202030204" pitchFamily="34" charset="0"/>
            </a:rPr>
            <a:t>ИНДИВИДУЛЬНЫЙ ПРОГРЕСС РЕБЕНКА</a:t>
          </a:r>
          <a:endParaRPr lang="ru-RU" sz="2400" kern="1200" dirty="0">
            <a:latin typeface="Arial Narrow" panose="020B0606020202030204" pitchFamily="34" charset="0"/>
          </a:endParaRPr>
        </a:p>
      </dsp:txBody>
      <dsp:txXfrm>
        <a:off x="2591111" y="3355411"/>
        <a:ext cx="4730922" cy="627536"/>
      </dsp:txXfrm>
    </dsp:sp>
    <dsp:sp modelId="{F16F54C0-91B9-4DEC-802F-94C1B08CC64E}">
      <dsp:nvSpPr>
        <dsp:cNvPr id="0" name=""/>
        <dsp:cNvSpPr/>
      </dsp:nvSpPr>
      <dsp:spPr>
        <a:xfrm>
          <a:off x="1909400" y="669550"/>
          <a:ext cx="662186" cy="38328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832859"/>
              </a:lnTo>
              <a:lnTo>
                <a:pt x="662186" y="3832859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0719315-FB80-4453-9771-3EF3DEDDE5A2}">
      <dsp:nvSpPr>
        <dsp:cNvPr id="0" name=""/>
        <dsp:cNvSpPr/>
      </dsp:nvSpPr>
      <dsp:spPr>
        <a:xfrm>
          <a:off x="2571587" y="4169117"/>
          <a:ext cx="4782107" cy="66658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Arial Narrow" panose="020B0606020202030204" pitchFamily="34" charset="0"/>
            </a:rPr>
            <a:t>СОЦИАЛИЗАЦИЯ</a:t>
          </a:r>
          <a:endParaRPr lang="ru-RU" sz="2400" kern="1200" dirty="0">
            <a:latin typeface="Arial Narrow" panose="020B0606020202030204" pitchFamily="34" charset="0"/>
          </a:endParaRPr>
        </a:p>
      </dsp:txBody>
      <dsp:txXfrm>
        <a:off x="2591111" y="4188641"/>
        <a:ext cx="4743059" cy="627536"/>
      </dsp:txXfrm>
    </dsp:sp>
    <dsp:sp modelId="{3C018117-2202-4461-8110-014DA50E4337}">
      <dsp:nvSpPr>
        <dsp:cNvPr id="0" name=""/>
        <dsp:cNvSpPr/>
      </dsp:nvSpPr>
      <dsp:spPr>
        <a:xfrm>
          <a:off x="1909400" y="669550"/>
          <a:ext cx="662186" cy="466608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666089"/>
              </a:lnTo>
              <a:lnTo>
                <a:pt x="662186" y="4666089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096C0A6-667C-4175-B2E0-DD81E6644632}">
      <dsp:nvSpPr>
        <dsp:cNvPr id="0" name=""/>
        <dsp:cNvSpPr/>
      </dsp:nvSpPr>
      <dsp:spPr>
        <a:xfrm>
          <a:off x="2571587" y="5002347"/>
          <a:ext cx="4726423" cy="66658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Arial Narrow" panose="020B0606020202030204" pitchFamily="34" charset="0"/>
            </a:rPr>
            <a:t>УСПЕШНОСТЬ</a:t>
          </a:r>
          <a:endParaRPr lang="ru-RU" sz="2400" kern="1200" dirty="0">
            <a:latin typeface="Arial Narrow" panose="020B0606020202030204" pitchFamily="34" charset="0"/>
          </a:endParaRPr>
        </a:p>
      </dsp:txBody>
      <dsp:txXfrm>
        <a:off x="2591111" y="5021871"/>
        <a:ext cx="4687375" cy="62753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F7EC0A7-4017-4A15-9895-126FBB0FD0CF}">
      <dsp:nvSpPr>
        <dsp:cNvPr id="0" name=""/>
        <dsp:cNvSpPr/>
      </dsp:nvSpPr>
      <dsp:spPr>
        <a:xfrm>
          <a:off x="498762" y="1515"/>
          <a:ext cx="3048102" cy="65782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rPr>
            <a:t>МЕТОДЫ</a:t>
          </a:r>
          <a:endParaRPr lang="ru-RU" sz="2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 Narrow" panose="020B0606020202030204" pitchFamily="34" charset="0"/>
          </a:endParaRPr>
        </a:p>
      </dsp:txBody>
      <dsp:txXfrm>
        <a:off x="518029" y="20782"/>
        <a:ext cx="3009568" cy="619286"/>
      </dsp:txXfrm>
    </dsp:sp>
    <dsp:sp modelId="{92A146AB-544A-4346-A431-EF0D2B7DB5AB}">
      <dsp:nvSpPr>
        <dsp:cNvPr id="0" name=""/>
        <dsp:cNvSpPr/>
      </dsp:nvSpPr>
      <dsp:spPr>
        <a:xfrm>
          <a:off x="803572" y="659335"/>
          <a:ext cx="297221" cy="47059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70598"/>
              </a:lnTo>
              <a:lnTo>
                <a:pt x="297221" y="470598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AB42484-53E8-423B-B320-B85A60BE8824}">
      <dsp:nvSpPr>
        <dsp:cNvPr id="0" name=""/>
        <dsp:cNvSpPr/>
      </dsp:nvSpPr>
      <dsp:spPr>
        <a:xfrm>
          <a:off x="1100794" y="801023"/>
          <a:ext cx="2891367" cy="65782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u="none" kern="1200" dirty="0" smtClean="0">
              <a:latin typeface="Arial Narrow" panose="020B0606020202030204" pitchFamily="34" charset="0"/>
            </a:rPr>
            <a:t>ПОИСКОВЫЙ МЕТОД</a:t>
          </a:r>
          <a:endParaRPr lang="ru-RU" sz="2000" b="0" u="none" kern="1200" dirty="0">
            <a:latin typeface="Arial Narrow" panose="020B0606020202030204" pitchFamily="34" charset="0"/>
          </a:endParaRPr>
        </a:p>
      </dsp:txBody>
      <dsp:txXfrm>
        <a:off x="1120061" y="820290"/>
        <a:ext cx="2852833" cy="619286"/>
      </dsp:txXfrm>
    </dsp:sp>
    <dsp:sp modelId="{BA51EF0D-D0C8-40D0-BD37-A92996FEEEBC}">
      <dsp:nvSpPr>
        <dsp:cNvPr id="0" name=""/>
        <dsp:cNvSpPr/>
      </dsp:nvSpPr>
      <dsp:spPr>
        <a:xfrm>
          <a:off x="803572" y="659335"/>
          <a:ext cx="304810" cy="13156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15640"/>
              </a:lnTo>
              <a:lnTo>
                <a:pt x="304810" y="1315640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DF99CBF-A8FD-4862-AE9D-73E7F1092E46}">
      <dsp:nvSpPr>
        <dsp:cNvPr id="0" name=""/>
        <dsp:cNvSpPr/>
      </dsp:nvSpPr>
      <dsp:spPr>
        <a:xfrm>
          <a:off x="1108383" y="1646066"/>
          <a:ext cx="2888494" cy="65782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u="none" kern="1200" dirty="0" smtClean="0">
              <a:latin typeface="Arial Narrow" panose="020B0606020202030204" pitchFamily="34" charset="0"/>
            </a:rPr>
            <a:t>ИССЛЕДОВАТЕЛЬСКИЙ МЕТОД</a:t>
          </a:r>
          <a:endParaRPr lang="ru-RU" sz="2000" b="0" u="none" kern="1200" dirty="0">
            <a:latin typeface="Arial Narrow" panose="020B0606020202030204" pitchFamily="34" charset="0"/>
          </a:endParaRPr>
        </a:p>
      </dsp:txBody>
      <dsp:txXfrm>
        <a:off x="1127650" y="1665333"/>
        <a:ext cx="2849960" cy="619286"/>
      </dsp:txXfrm>
    </dsp:sp>
    <dsp:sp modelId="{7537B65B-C42A-472F-8406-F2E906FEEE0A}">
      <dsp:nvSpPr>
        <dsp:cNvPr id="0" name=""/>
        <dsp:cNvSpPr/>
      </dsp:nvSpPr>
      <dsp:spPr>
        <a:xfrm>
          <a:off x="803572" y="659335"/>
          <a:ext cx="297221" cy="21151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15148"/>
              </a:lnTo>
              <a:lnTo>
                <a:pt x="297221" y="2115148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E97AAF-EF09-4384-AB19-B676D6176054}">
      <dsp:nvSpPr>
        <dsp:cNvPr id="0" name=""/>
        <dsp:cNvSpPr/>
      </dsp:nvSpPr>
      <dsp:spPr>
        <a:xfrm>
          <a:off x="1100794" y="2445574"/>
          <a:ext cx="2891367" cy="65782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u="none" kern="1200" dirty="0" smtClean="0">
              <a:latin typeface="Arial Narrow" panose="020B0606020202030204" pitchFamily="34" charset="0"/>
            </a:rPr>
            <a:t>МЕТОД МОДЕЛИРОВАНИЯ</a:t>
          </a:r>
          <a:endParaRPr lang="ru-RU" sz="2000" b="0" u="none" kern="1200" dirty="0">
            <a:latin typeface="Arial Narrow" panose="020B0606020202030204" pitchFamily="34" charset="0"/>
          </a:endParaRPr>
        </a:p>
      </dsp:txBody>
      <dsp:txXfrm>
        <a:off x="1120061" y="2464841"/>
        <a:ext cx="2852833" cy="619286"/>
      </dsp:txXfrm>
    </dsp:sp>
    <dsp:sp modelId="{3D036875-B322-4D96-885F-CE06F26DF360}">
      <dsp:nvSpPr>
        <dsp:cNvPr id="0" name=""/>
        <dsp:cNvSpPr/>
      </dsp:nvSpPr>
      <dsp:spPr>
        <a:xfrm>
          <a:off x="803572" y="659335"/>
          <a:ext cx="304810" cy="296019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60191"/>
              </a:lnTo>
              <a:lnTo>
                <a:pt x="304810" y="2960191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4E28162-BC38-4209-90B2-411F83CE65A7}">
      <dsp:nvSpPr>
        <dsp:cNvPr id="0" name=""/>
        <dsp:cNvSpPr/>
      </dsp:nvSpPr>
      <dsp:spPr>
        <a:xfrm>
          <a:off x="1108383" y="3290616"/>
          <a:ext cx="2816081" cy="65782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u="none" kern="1200" dirty="0" smtClean="0">
              <a:latin typeface="Arial Narrow" panose="020B0606020202030204" pitchFamily="34" charset="0"/>
            </a:rPr>
            <a:t>ПРОДУКТИВНЫЙ МЕТОД</a:t>
          </a:r>
          <a:endParaRPr lang="ru-RU" sz="2000" b="0" u="none" kern="1200" dirty="0">
            <a:latin typeface="Arial Narrow" panose="020B0606020202030204" pitchFamily="34" charset="0"/>
          </a:endParaRPr>
        </a:p>
      </dsp:txBody>
      <dsp:txXfrm>
        <a:off x="1127650" y="3309883"/>
        <a:ext cx="2777547" cy="619286"/>
      </dsp:txXfrm>
    </dsp:sp>
    <dsp:sp modelId="{F0F81CD6-27F9-4106-AFAE-5AA698A93801}">
      <dsp:nvSpPr>
        <dsp:cNvPr id="0" name=""/>
        <dsp:cNvSpPr/>
      </dsp:nvSpPr>
      <dsp:spPr>
        <a:xfrm>
          <a:off x="803572" y="659335"/>
          <a:ext cx="304810" cy="378246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782466"/>
              </a:lnTo>
              <a:lnTo>
                <a:pt x="304810" y="3782466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FD7AC2F-B298-4F22-9DB7-8EF7E8B32FC7}">
      <dsp:nvSpPr>
        <dsp:cNvPr id="0" name=""/>
        <dsp:cNvSpPr/>
      </dsp:nvSpPr>
      <dsp:spPr>
        <a:xfrm>
          <a:off x="1108383" y="4112892"/>
          <a:ext cx="2865581" cy="65782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u="none" kern="1200" dirty="0" smtClean="0">
              <a:latin typeface="Arial Narrow" panose="020B0606020202030204" pitchFamily="34" charset="0"/>
            </a:rPr>
            <a:t>МЕТОД СРАВНЕНИЯ</a:t>
          </a:r>
          <a:endParaRPr lang="ru-RU" sz="2000" b="0" u="none" kern="1200" dirty="0">
            <a:latin typeface="Arial Narrow" panose="020B0606020202030204" pitchFamily="34" charset="0"/>
          </a:endParaRPr>
        </a:p>
      </dsp:txBody>
      <dsp:txXfrm>
        <a:off x="1127650" y="4132159"/>
        <a:ext cx="2827047" cy="619286"/>
      </dsp:txXfrm>
    </dsp:sp>
    <dsp:sp modelId="{DA24EE80-AB9D-4E71-B789-4E637F0F9568}">
      <dsp:nvSpPr>
        <dsp:cNvPr id="0" name=""/>
        <dsp:cNvSpPr/>
      </dsp:nvSpPr>
      <dsp:spPr>
        <a:xfrm>
          <a:off x="4042953" y="0"/>
          <a:ext cx="2826272" cy="65782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rPr>
            <a:t>ТЕХНОЛОГИИ</a:t>
          </a:r>
          <a:endParaRPr lang="ru-RU" sz="2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 Narrow" panose="020B0606020202030204" pitchFamily="34" charset="0"/>
          </a:endParaRPr>
        </a:p>
      </dsp:txBody>
      <dsp:txXfrm>
        <a:off x="4062220" y="19267"/>
        <a:ext cx="2787738" cy="619286"/>
      </dsp:txXfrm>
    </dsp:sp>
    <dsp:sp modelId="{70EFEA57-7EEE-4834-A685-04F99C90685C}">
      <dsp:nvSpPr>
        <dsp:cNvPr id="0" name=""/>
        <dsp:cNvSpPr/>
      </dsp:nvSpPr>
      <dsp:spPr>
        <a:xfrm>
          <a:off x="4325580" y="657820"/>
          <a:ext cx="115448" cy="49488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94880"/>
              </a:lnTo>
              <a:lnTo>
                <a:pt x="115448" y="494880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9EEA586-1169-4DCF-AF68-A4F7E4534E4E}">
      <dsp:nvSpPr>
        <dsp:cNvPr id="0" name=""/>
        <dsp:cNvSpPr/>
      </dsp:nvSpPr>
      <dsp:spPr>
        <a:xfrm>
          <a:off x="4441029" y="823790"/>
          <a:ext cx="3033056" cy="65782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u="none" kern="1200" dirty="0" smtClean="0">
              <a:latin typeface="Arial Narrow" panose="020B0606020202030204" pitchFamily="34" charset="0"/>
            </a:rPr>
            <a:t>ПРОБЛЕМНОГО ОБУЧЕНИЯ</a:t>
          </a:r>
          <a:endParaRPr lang="ru-RU" sz="2000" b="0" u="none" kern="1200" dirty="0">
            <a:latin typeface="Arial Narrow" panose="020B0606020202030204" pitchFamily="34" charset="0"/>
          </a:endParaRPr>
        </a:p>
      </dsp:txBody>
      <dsp:txXfrm>
        <a:off x="4460296" y="843057"/>
        <a:ext cx="2994522" cy="619286"/>
      </dsp:txXfrm>
    </dsp:sp>
    <dsp:sp modelId="{D181FEA2-BAB9-4B64-8581-C89364BAEB0F}">
      <dsp:nvSpPr>
        <dsp:cNvPr id="0" name=""/>
        <dsp:cNvSpPr/>
      </dsp:nvSpPr>
      <dsp:spPr>
        <a:xfrm>
          <a:off x="4325580" y="657820"/>
          <a:ext cx="115448" cy="13171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17156"/>
              </a:lnTo>
              <a:lnTo>
                <a:pt x="115448" y="1317156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18DCCF-0012-4094-AB71-9C2DFA0009A7}">
      <dsp:nvSpPr>
        <dsp:cNvPr id="0" name=""/>
        <dsp:cNvSpPr/>
      </dsp:nvSpPr>
      <dsp:spPr>
        <a:xfrm>
          <a:off x="4441029" y="1646066"/>
          <a:ext cx="3105659" cy="65782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u="none" kern="1200" dirty="0" smtClean="0">
              <a:latin typeface="Arial Narrow" panose="020B0606020202030204" pitchFamily="34" charset="0"/>
            </a:rPr>
            <a:t>ИСПОЛЬЗОВАНИЕ ИГР И ИГРОВЫХ ФОРМ</a:t>
          </a:r>
          <a:endParaRPr lang="ru-RU" sz="2400" b="0" u="none" kern="1200" dirty="0">
            <a:latin typeface="Arial Narrow" panose="020B0606020202030204" pitchFamily="34" charset="0"/>
          </a:endParaRPr>
        </a:p>
      </dsp:txBody>
      <dsp:txXfrm>
        <a:off x="4460296" y="1665333"/>
        <a:ext cx="3067125" cy="619286"/>
      </dsp:txXfrm>
    </dsp:sp>
    <dsp:sp modelId="{EEADED1C-D1EA-4509-9D0B-D411D90EAA00}">
      <dsp:nvSpPr>
        <dsp:cNvPr id="0" name=""/>
        <dsp:cNvSpPr/>
      </dsp:nvSpPr>
      <dsp:spPr>
        <a:xfrm>
          <a:off x="4325580" y="657820"/>
          <a:ext cx="115448" cy="225906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59065"/>
              </a:lnTo>
              <a:lnTo>
                <a:pt x="115448" y="2259065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0E95EF7-FCF7-4017-B7FC-F4DC5AFC0E92}">
      <dsp:nvSpPr>
        <dsp:cNvPr id="0" name=""/>
        <dsp:cNvSpPr/>
      </dsp:nvSpPr>
      <dsp:spPr>
        <a:xfrm>
          <a:off x="4441029" y="2468341"/>
          <a:ext cx="3131677" cy="89708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u="none" kern="1200" dirty="0" smtClean="0">
              <a:latin typeface="Arial Narrow" panose="020B0606020202030204" pitchFamily="34" charset="0"/>
            </a:rPr>
            <a:t>ЗДОРОВЬЕСБЕРЕГАЮЩИЕ</a:t>
          </a:r>
          <a:endParaRPr lang="ru-RU" sz="2000" b="0" u="none" kern="1200" dirty="0">
            <a:latin typeface="Arial Narrow" panose="020B0606020202030204" pitchFamily="34" charset="0"/>
          </a:endParaRPr>
        </a:p>
      </dsp:txBody>
      <dsp:txXfrm>
        <a:off x="4467304" y="2494616"/>
        <a:ext cx="3079127" cy="844539"/>
      </dsp:txXfrm>
    </dsp:sp>
    <dsp:sp modelId="{E0DB12AC-F2EF-4C53-86B1-B5137688DA5E}">
      <dsp:nvSpPr>
        <dsp:cNvPr id="0" name=""/>
        <dsp:cNvSpPr/>
      </dsp:nvSpPr>
      <dsp:spPr>
        <a:xfrm>
          <a:off x="4325580" y="657820"/>
          <a:ext cx="115448" cy="32009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200975"/>
              </a:lnTo>
              <a:lnTo>
                <a:pt x="115448" y="3200975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34FD9E-B052-4ABB-90E2-D3034B9166E3}">
      <dsp:nvSpPr>
        <dsp:cNvPr id="0" name=""/>
        <dsp:cNvSpPr/>
      </dsp:nvSpPr>
      <dsp:spPr>
        <a:xfrm>
          <a:off x="4441029" y="3529885"/>
          <a:ext cx="3183471" cy="65782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u="none" kern="1200" dirty="0" smtClean="0">
              <a:latin typeface="Arial Narrow" panose="020B0606020202030204" pitchFamily="34" charset="0"/>
            </a:rPr>
            <a:t>ИСПОЛЬЗОВАНИЕ ТРЕНАЖЕРОВ</a:t>
          </a:r>
          <a:endParaRPr lang="ru-RU" sz="2000" b="0" u="none" kern="1200" dirty="0">
            <a:latin typeface="Arial Narrow" panose="020B0606020202030204" pitchFamily="34" charset="0"/>
          </a:endParaRPr>
        </a:p>
      </dsp:txBody>
      <dsp:txXfrm>
        <a:off x="4460296" y="3549152"/>
        <a:ext cx="3144937" cy="619286"/>
      </dsp:txXfrm>
    </dsp:sp>
    <dsp:sp modelId="{67C3C3D0-849B-4FDE-9080-856A3F1C3A79}">
      <dsp:nvSpPr>
        <dsp:cNvPr id="0" name=""/>
        <dsp:cNvSpPr/>
      </dsp:nvSpPr>
      <dsp:spPr>
        <a:xfrm>
          <a:off x="4325580" y="657820"/>
          <a:ext cx="115448" cy="40232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023251"/>
              </a:lnTo>
              <a:lnTo>
                <a:pt x="115448" y="4023251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6360653-6D43-4CEE-9748-0B3C387EE86F}">
      <dsp:nvSpPr>
        <dsp:cNvPr id="0" name=""/>
        <dsp:cNvSpPr/>
      </dsp:nvSpPr>
      <dsp:spPr>
        <a:xfrm>
          <a:off x="4441029" y="4352161"/>
          <a:ext cx="3188207" cy="65782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u="none" kern="1200" dirty="0" smtClean="0">
              <a:latin typeface="Arial Narrow" panose="020B0606020202030204" pitchFamily="34" charset="0"/>
            </a:rPr>
            <a:t>ВЛАДЕНИЕ ИКТ</a:t>
          </a:r>
          <a:endParaRPr lang="ru-RU" sz="2000" b="0" u="none" kern="1200" dirty="0">
            <a:latin typeface="Arial Narrow" panose="020B0606020202030204" pitchFamily="34" charset="0"/>
          </a:endParaRPr>
        </a:p>
      </dsp:txBody>
      <dsp:txXfrm>
        <a:off x="4460296" y="4371428"/>
        <a:ext cx="3149673" cy="61928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98530-3CA7-4DD5-89D2-42F21F345FE4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373CD4BF-379B-470C-B303-48458A93C04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7783380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98530-3CA7-4DD5-89D2-42F21F345FE4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373CD4BF-379B-470C-B303-48458A93C04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4875966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98530-3CA7-4DD5-89D2-42F21F345FE4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373CD4BF-379B-470C-B303-48458A93C04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199897929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98530-3CA7-4DD5-89D2-42F21F345FE4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373CD4BF-379B-470C-B303-48458A93C04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0935894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98530-3CA7-4DD5-89D2-42F21F345FE4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373CD4BF-379B-470C-B303-48458A93C04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320105630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98530-3CA7-4DD5-89D2-42F21F345FE4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373CD4BF-379B-470C-B303-48458A93C04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4001588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98530-3CA7-4DD5-89D2-42F21F345FE4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CD4BF-379B-470C-B303-48458A93C04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1047890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98530-3CA7-4DD5-89D2-42F21F345FE4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CD4BF-379B-470C-B303-48458A93C04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9364515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98530-3CA7-4DD5-89D2-42F21F345FE4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CD4BF-379B-470C-B303-48458A93C04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4855489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98530-3CA7-4DD5-89D2-42F21F345FE4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373CD4BF-379B-470C-B303-48458A93C04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0302219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98530-3CA7-4DD5-89D2-42F21F345FE4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373CD4BF-379B-470C-B303-48458A93C04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0410455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98530-3CA7-4DD5-89D2-42F21F345FE4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373CD4BF-379B-470C-B303-48458A93C04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6855993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98530-3CA7-4DD5-89D2-42F21F345FE4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CD4BF-379B-470C-B303-48458A93C04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7775047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98530-3CA7-4DD5-89D2-42F21F345FE4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CD4BF-379B-470C-B303-48458A93C04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1215117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98530-3CA7-4DD5-89D2-42F21F345FE4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CD4BF-379B-470C-B303-48458A93C04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1248467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98530-3CA7-4DD5-89D2-42F21F345FE4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373CD4BF-379B-470C-B303-48458A93C04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6599839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098530-3CA7-4DD5-89D2-42F21F345FE4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373CD4BF-379B-470C-B303-48458A93C04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59541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2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microsoft.com/office/2007/relationships/hdphoto" Target="../media/hdphoto4.wdp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microsoft.com/office/2007/relationships/diagramDrawing" Target="../diagrams/drawing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8520" y="2522241"/>
            <a:ext cx="4663634" cy="40262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16019" y="639619"/>
            <a:ext cx="8915399" cy="1920702"/>
          </a:xfrm>
        </p:spPr>
        <p:txBody>
          <a:bodyPr>
            <a:normAutofit/>
          </a:bodyPr>
          <a:lstStyle/>
          <a:p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«</a:t>
            </a:r>
            <a:r>
              <a:rPr lang="ru-RU" b="1" i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Качество </a:t>
            </a: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образования. </a:t>
            </a:r>
            <a:r>
              <a:rPr lang="ru-RU" b="1" i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П</a:t>
            </a: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роблемы </a:t>
            </a:r>
            <a:r>
              <a:rPr lang="ru-RU" b="1" i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и пути решения</a:t>
            </a: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».</a:t>
            </a:r>
            <a:endParaRPr lang="ru-RU" i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599055" y="5190836"/>
            <a:ext cx="3398982" cy="1218118"/>
          </a:xfrm>
        </p:spPr>
        <p:txBody>
          <a:bodyPr>
            <a:normAutofit lnSpcReduction="10000"/>
          </a:bodyPr>
          <a:lstStyle/>
          <a:p>
            <a:r>
              <a:rPr lang="ru-RU" sz="2000" i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Подготовила:</a:t>
            </a:r>
          </a:p>
          <a:p>
            <a:r>
              <a:rPr lang="ru-RU" sz="2000" i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 учитель начальных классов</a:t>
            </a:r>
          </a:p>
          <a:p>
            <a:r>
              <a:rPr lang="ru-RU" sz="2000" i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Ермолаева Л.Ю.</a:t>
            </a:r>
            <a:endParaRPr lang="ru-RU" sz="2000" i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5112283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8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8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8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_____20160209_159259684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6089" y="3260926"/>
            <a:ext cx="3419960" cy="33298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3" name="Схема 2"/>
          <p:cNvGraphicFramePr/>
          <p:nvPr>
            <p:extLst>
              <p:ext uri="{D42A27DB-BD31-4B8C-83A1-F6EECF244321}">
                <p14:modId xmlns="" xmlns:p14="http://schemas.microsoft.com/office/powerpoint/2010/main" val="4074982090"/>
              </p:ext>
            </p:extLst>
          </p:nvPr>
        </p:nvGraphicFramePr>
        <p:xfrm>
          <a:off x="2386534" y="516607"/>
          <a:ext cx="9116291" cy="56718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="" xmlns:p14="http://schemas.microsoft.com/office/powerpoint/2010/main" val="355215791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59A80942-B02B-483C-8A80-2856B7A81D4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graphicEl>
                                              <a:dgm id="{59A80942-B02B-483C-8A80-2856B7A81D4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graphicEl>
                                              <a:dgm id="{59A80942-B02B-483C-8A80-2856B7A81D4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graphicEl>
                                              <a:dgm id="{59A80942-B02B-483C-8A80-2856B7A81D4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3F60A9C8-B393-4842-8028-8ACFD9F4A48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graphicEl>
                                              <a:dgm id="{3F60A9C8-B393-4842-8028-8ACFD9F4A48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graphicEl>
                                              <a:dgm id="{3F60A9C8-B393-4842-8028-8ACFD9F4A48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graphicEl>
                                              <a:dgm id="{3F60A9C8-B393-4842-8028-8ACFD9F4A48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1729E6EB-26DF-4101-B9EF-FD014BF317B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graphicEl>
                                              <a:dgm id="{1729E6EB-26DF-4101-B9EF-FD014BF317B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graphicEl>
                                              <a:dgm id="{1729E6EB-26DF-4101-B9EF-FD014BF317B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graphicEl>
                                              <a:dgm id="{1729E6EB-26DF-4101-B9EF-FD014BF317B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9DFB915F-622B-4880-A2E0-3855AE0491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graphicEl>
                                              <a:dgm id="{9DFB915F-622B-4880-A2E0-3855AE04917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graphicEl>
                                              <a:dgm id="{9DFB915F-622B-4880-A2E0-3855AE0491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graphicEl>
                                              <a:dgm id="{9DFB915F-622B-4880-A2E0-3855AE0491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8DF00D15-DEA1-42E0-898F-BC6BE01AD58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graphicEl>
                                              <a:dgm id="{8DF00D15-DEA1-42E0-898F-BC6BE01AD58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graphicEl>
                                              <a:dgm id="{8DF00D15-DEA1-42E0-898F-BC6BE01AD58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graphicEl>
                                              <a:dgm id="{8DF00D15-DEA1-42E0-898F-BC6BE01AD58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844AF2BB-B84D-46EA-8A40-B22FF991854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graphicEl>
                                              <a:dgm id="{844AF2BB-B84D-46EA-8A40-B22FF991854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graphicEl>
                                              <a:dgm id="{844AF2BB-B84D-46EA-8A40-B22FF991854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graphicEl>
                                              <a:dgm id="{844AF2BB-B84D-46EA-8A40-B22FF991854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9A03A88B-A1B9-4139-B648-631A5FF5386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>
                                            <p:graphicEl>
                                              <a:dgm id="{9A03A88B-A1B9-4139-B648-631A5FF5386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graphicEl>
                                              <a:dgm id="{9A03A88B-A1B9-4139-B648-631A5FF5386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graphicEl>
                                              <a:dgm id="{9A03A88B-A1B9-4139-B648-631A5FF5386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Sub>
          <a:bldDgm bld="one"/>
        </p:bldSub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87781" y="408909"/>
            <a:ext cx="852417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ru-RU" sz="32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«Если </a:t>
            </a:r>
            <a:r>
              <a:rPr lang="ru-RU" sz="3200" b="1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запастись терпением и проявить старание, то посеянные семена знания непременно дадут добрые всходы. Ученья корень горек, да плод </a:t>
            </a:r>
            <a:r>
              <a:rPr lang="ru-RU" sz="32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сладок».</a:t>
            </a:r>
          </a:p>
          <a:p>
            <a:pPr algn="r">
              <a:lnSpc>
                <a:spcPct val="150000"/>
              </a:lnSpc>
            </a:pPr>
            <a:r>
              <a:rPr lang="ru-RU" sz="32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Леонардо да Винчи</a:t>
            </a:r>
            <a:endParaRPr lang="ru-RU" sz="3200" b="1" i="0" u="sng" dirty="0">
              <a:solidFill>
                <a:schemeClr val="accent1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backgroundRemoval t="0" b="89410" l="12111" r="90000">
                        <a14:backgroundMark x1="32111" y1="36729" x2="28000" y2="5067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843719" y="3643770"/>
            <a:ext cx="3640154" cy="30172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83678236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89213" y="1997612"/>
            <a:ext cx="8915400" cy="1603717"/>
          </a:xfrm>
        </p:spPr>
        <p:txBody>
          <a:bodyPr>
            <a:noAutofit/>
          </a:bodyPr>
          <a:lstStyle/>
          <a:p>
            <a:r>
              <a:rPr lang="ru-RU" sz="60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Спасибо за внимание!</a:t>
            </a:r>
            <a:endParaRPr lang="ru-RU" sz="6000" b="1" i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5794" y="3241966"/>
            <a:ext cx="3368209" cy="33682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3087183" y="594252"/>
            <a:ext cx="857834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  <a:spcAft>
                <a:spcPts val="0"/>
              </a:spcAft>
            </a:pPr>
            <a:r>
              <a:rPr lang="ru-RU" sz="3200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«Образование – величайшее из земных благ,</a:t>
            </a:r>
            <a:endParaRPr lang="ru-RU" sz="3200" dirty="0" smtClean="0">
              <a:solidFill>
                <a:schemeClr val="accent1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50000"/>
              </a:lnSpc>
              <a:spcAft>
                <a:spcPts val="0"/>
              </a:spcAft>
            </a:pPr>
            <a:r>
              <a:rPr lang="ru-RU" sz="3200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если оно наивысшего качества.</a:t>
            </a:r>
            <a:endParaRPr lang="ru-RU" sz="3200" dirty="0" smtClean="0">
              <a:solidFill>
                <a:schemeClr val="accent1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50000"/>
              </a:lnSpc>
              <a:spcAft>
                <a:spcPts val="0"/>
              </a:spcAft>
            </a:pPr>
            <a:r>
              <a:rPr lang="ru-RU" sz="3200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противном случае оно совершенно бесполезно</a:t>
            </a:r>
            <a:r>
              <a:rPr lang="ru-RU" sz="3200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r>
              <a:rPr lang="ru-RU" sz="3200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3200" b="1" i="1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50000"/>
              </a:lnSpc>
            </a:pPr>
            <a:r>
              <a:rPr lang="ru-RU" sz="3200" b="1" i="1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Редьярд</a:t>
            </a:r>
            <a:r>
              <a:rPr lang="ru-RU" sz="3200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Киплинг</a:t>
            </a:r>
            <a:endParaRPr lang="ru-RU" sz="32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450059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63273" y="233326"/>
            <a:ext cx="824807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Основные  </a:t>
            </a:r>
            <a:r>
              <a:rPr lang="ru-RU" sz="2800" b="1" i="1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показатели эффективности деятельности школы </a:t>
            </a: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="" xmlns:p14="http://schemas.microsoft.com/office/powerpoint/2010/main" val="1422827328"/>
              </p:ext>
            </p:extLst>
          </p:nvPr>
        </p:nvGraphicFramePr>
        <p:xfrm>
          <a:off x="1327049" y="1187433"/>
          <a:ext cx="7629236" cy="48729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1065" y="4062952"/>
            <a:ext cx="3883570" cy="24013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94366261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4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1BAA8865-BAC1-42A9-9553-C6E8C926673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3">
                                            <p:graphicEl>
                                              <a:dgm id="{1BAA8865-BAC1-42A9-9553-C6E8C926673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4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4710A070-FD5F-4CBC-87BB-78532CEB96A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3">
                                            <p:graphicEl>
                                              <a:dgm id="{4710A070-FD5F-4CBC-87BB-78532CEB96A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4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CFD46FFF-127D-4B98-8756-DAA655ECC0D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000"/>
                                        <p:tgtEl>
                                          <p:spTgt spid="3">
                                            <p:graphicEl>
                                              <a:dgm id="{CFD46FFF-127D-4B98-8756-DAA655ECC0D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4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F92AB80F-7C09-4376-A6D5-D61C5C94163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000"/>
                                        <p:tgtEl>
                                          <p:spTgt spid="3">
                                            <p:graphicEl>
                                              <a:dgm id="{F92AB80F-7C09-4376-A6D5-D61C5C94163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4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C90FAC6F-2B97-47B8-9B39-96BC9713A9B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1000"/>
                                        <p:tgtEl>
                                          <p:spTgt spid="3">
                                            <p:graphicEl>
                                              <a:dgm id="{C90FAC6F-2B97-47B8-9B39-96BC9713A9B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4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E2BBA766-5AE6-44B0-A39F-356A3ADB7D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1000"/>
                                        <p:tgtEl>
                                          <p:spTgt spid="3">
                                            <p:graphicEl>
                                              <a:dgm id="{E2BBA766-5AE6-44B0-A39F-356A3ADB7DA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3" grpId="0" uiExpand="1">
        <p:bldSub>
          <a:bldDgm bld="one"/>
        </p:bldSub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ackgroundRemoval t="0" b="97948" l="3167" r="98667">
                        <a14:foregroundMark x1="60667" y1="25373" x2="61833" y2="31903"/>
                        <a14:foregroundMark x1="37667" y1="25933" x2="34500" y2="33955"/>
                        <a14:foregroundMark x1="88333" y1="21642" x2="90167" y2="58582"/>
                        <a14:foregroundMark x1="87333" y1="59888" x2="83167" y2="70336"/>
                        <a14:foregroundMark x1="93000" y1="59328" x2="95000" y2="69963"/>
                        <a14:foregroundMark x1="84833" y1="45522" x2="81500" y2="53918"/>
                        <a14:foregroundMark x1="92833" y1="47015" x2="96000" y2="53545"/>
                        <a14:foregroundMark x1="62333" y1="6343" x2="62333" y2="10448"/>
                        <a14:foregroundMark x1="58167" y1="7463" x2="66167" y2="5970"/>
                        <a14:foregroundMark x1="54333" y1="9142" x2="58833" y2="2985"/>
                        <a14:foregroundMark x1="13833" y1="7463" x2="14833" y2="77425"/>
                        <a14:foregroundMark x1="67000" y1="29104" x2="68167" y2="30597"/>
                        <a14:foregroundMark x1="73500" y1="31157" x2="75667" y2="31157"/>
                        <a14:foregroundMark x1="92000" y1="22201" x2="95333" y2="30597"/>
                        <a14:foregroundMark x1="10167" y1="10821" x2="7167" y2="188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917" y="3873022"/>
            <a:ext cx="2903858" cy="259411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818596" y="322241"/>
            <a:ext cx="743675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solidFill>
                  <a:srgbClr val="C00000"/>
                </a:solidFill>
                <a:latin typeface="Arial Narrow" panose="020B0606020202030204" pitchFamily="34" charset="0"/>
              </a:rPr>
              <a:t>Динамика успеваемости учащихся начальной </a:t>
            </a:r>
            <a:r>
              <a:rPr lang="ru-RU" sz="2400" b="1" i="1" dirty="0" smtClean="0">
                <a:solidFill>
                  <a:srgbClr val="C00000"/>
                </a:solidFill>
                <a:latin typeface="Arial Narrow" panose="020B0606020202030204" pitchFamily="34" charset="0"/>
              </a:rPr>
              <a:t>школы</a:t>
            </a:r>
            <a:endParaRPr lang="ru-RU" sz="2400" b="1" i="1" dirty="0">
              <a:solidFill>
                <a:srgbClr val="C00000"/>
              </a:solidFill>
              <a:latin typeface="Arial Narrow" panose="020B0606020202030204" pitchFamily="34" charset="0"/>
            </a:endParaRP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="" xmlns:p14="http://schemas.microsoft.com/office/powerpoint/2010/main" val="2403495011"/>
              </p:ext>
            </p:extLst>
          </p:nvPr>
        </p:nvGraphicFramePr>
        <p:xfrm>
          <a:off x="5987919" y="3824068"/>
          <a:ext cx="5911005" cy="28135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="" xmlns:p14="http://schemas.microsoft.com/office/powerpoint/2010/main" val="2403495011"/>
              </p:ext>
            </p:extLst>
          </p:nvPr>
        </p:nvGraphicFramePr>
        <p:xfrm>
          <a:off x="1517952" y="801511"/>
          <a:ext cx="5911005" cy="28135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="" xmlns:p14="http://schemas.microsoft.com/office/powerpoint/2010/main" val="310250668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4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4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Graphic spid="5" grpId="0">
        <p:bldAsOne/>
      </p:bldGraphic>
      <p:bldGraphic spid="2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ackgroundRemoval t="1802" b="89865" l="10000" r="97667">
                        <a14:foregroundMark x1="37000" y1="50676" x2="26500" y2="58333"/>
                        <a14:foregroundMark x1="24167" y1="44369" x2="34000" y2="58559"/>
                        <a14:foregroundMark x1="38000" y1="52703" x2="35500" y2="54279"/>
                        <a14:foregroundMark x1="35000" y1="51577" x2="36000" y2="49099"/>
                        <a14:foregroundMark x1="49000" y1="51577" x2="60833" y2="55180"/>
                        <a14:foregroundMark x1="34167" y1="74324" x2="72333" y2="63063"/>
                        <a14:foregroundMark x1="38500" y1="82883" x2="76500" y2="74099"/>
                        <a14:foregroundMark x1="26167" y1="44820" x2="31667" y2="50000"/>
                        <a14:backgroundMark x1="36833" y1="51351" x2="30167" y2="533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818" y="3866131"/>
            <a:ext cx="3868202" cy="28624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Прямоугольник 1"/>
          <p:cNvSpPr/>
          <p:nvPr/>
        </p:nvSpPr>
        <p:spPr>
          <a:xfrm>
            <a:off x="2466110" y="274904"/>
            <a:ext cx="7712364" cy="904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  <a:tabLst>
                <a:tab pos="180340" algn="l"/>
              </a:tabLst>
            </a:pPr>
            <a:r>
              <a:rPr lang="ru-RU" sz="2400" b="1" i="1" dirty="0">
                <a:solidFill>
                  <a:srgbClr val="C00000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Сравнительный анализ качества знаний  по русскому языку за </a:t>
            </a:r>
            <a:r>
              <a:rPr lang="ru-RU" sz="2400" b="1" i="1" dirty="0" smtClean="0">
                <a:solidFill>
                  <a:srgbClr val="C00000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2021-2022 </a:t>
            </a:r>
            <a:r>
              <a:rPr lang="ru-RU" sz="2400" b="1" i="1" dirty="0">
                <a:solidFill>
                  <a:srgbClr val="C00000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учебный год</a:t>
            </a:r>
            <a:endParaRPr lang="ru-RU" sz="2400" i="1" dirty="0">
              <a:solidFill>
                <a:srgbClr val="C00000"/>
              </a:solidFill>
              <a:effectLst/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="" xmlns:p14="http://schemas.microsoft.com/office/powerpoint/2010/main" val="1476141488"/>
              </p:ext>
            </p:extLst>
          </p:nvPr>
        </p:nvGraphicFramePr>
        <p:xfrm>
          <a:off x="3039868" y="1497308"/>
          <a:ext cx="8877149" cy="49929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="" xmlns:p14="http://schemas.microsoft.com/office/powerpoint/2010/main" val="206868179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3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13526" y="362635"/>
            <a:ext cx="825730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solidFill>
                  <a:srgbClr val="C0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Сравнительный анализ качества знаний  по математике за </a:t>
            </a:r>
            <a:r>
              <a:rPr lang="ru-RU" sz="2400" b="1" i="1" dirty="0" smtClean="0">
                <a:solidFill>
                  <a:srgbClr val="C0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2021-2022 </a:t>
            </a:r>
            <a:r>
              <a:rPr lang="ru-RU" sz="2400" b="1" i="1" dirty="0">
                <a:solidFill>
                  <a:srgbClr val="C0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учебный год</a:t>
            </a:r>
            <a:endParaRPr lang="ru-RU" sz="2400" i="1" dirty="0">
              <a:solidFill>
                <a:srgbClr val="C00000"/>
              </a:solidFill>
              <a:latin typeface="Arial Narrow" panose="020B0606020202030204" pitchFamily="34" charset="0"/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="" xmlns:p14="http://schemas.microsoft.com/office/powerpoint/2010/main" val="1275867670"/>
              </p:ext>
            </p:extLst>
          </p:nvPr>
        </p:nvGraphicFramePr>
        <p:xfrm>
          <a:off x="1192730" y="1101268"/>
          <a:ext cx="8727926" cy="56562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backgroundRemoval t="0" b="89899" l="9948" r="89878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9026" y="3269974"/>
            <a:ext cx="2746846" cy="33236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298931981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9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Graphic spid="3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Скругленный прямоугольник 4"/>
          <p:cNvSpPr/>
          <p:nvPr/>
        </p:nvSpPr>
        <p:spPr>
          <a:xfrm>
            <a:off x="3765877" y="3585052"/>
            <a:ext cx="4851606" cy="807092"/>
          </a:xfrm>
          <a:prstGeom prst="rect">
            <a:avLst/>
          </a:prstGeom>
          <a:scene3d>
            <a:camera prst="orthographicFront"/>
            <a:lightRig rig="flat" dir="t"/>
          </a:scene3d>
          <a:sp3d z="-190500"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45720" tIns="30480" rIns="45720" bIns="30480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2400" kern="1200" dirty="0">
              <a:latin typeface="Arial Narrow" panose="020B0606020202030204" pitchFamily="34" charset="0"/>
            </a:endParaRPr>
          </a:p>
        </p:txBody>
      </p:sp>
      <p:graphicFrame>
        <p:nvGraphicFramePr>
          <p:cNvPr id="24" name="Схема 23"/>
          <p:cNvGraphicFramePr/>
          <p:nvPr/>
        </p:nvGraphicFramePr>
        <p:xfrm>
          <a:off x="1145736" y="841066"/>
          <a:ext cx="8279618" cy="46682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5" name="Прямоугольник 24"/>
          <p:cNvSpPr/>
          <p:nvPr/>
        </p:nvSpPr>
        <p:spPr>
          <a:xfrm>
            <a:off x="3317560" y="221690"/>
            <a:ext cx="566212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Причины снижения качества знаний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7" name="Рисунок 2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8619" y="3463636"/>
            <a:ext cx="4134080" cy="33279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3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4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2031999" y="719666"/>
          <a:ext cx="8167077" cy="58640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Рисунок 2" descr="3925142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9796621" y="3615398"/>
            <a:ext cx="2098674" cy="28897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90B055C6-B80C-4B45-97C8-B125B3B246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2">
                                            <p:graphicEl>
                                              <a:dgm id="{90B055C6-B80C-4B45-97C8-B125B3B2467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30EE7DB-4846-4B4C-8B01-E9644116102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3000"/>
                                        <p:tgtEl>
                                          <p:spTgt spid="2">
                                            <p:graphicEl>
                                              <a:dgm id="{730EE7DB-4846-4B4C-8B01-E9644116102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6ADF1C83-6C82-4F27-9288-C5A80382FE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3000"/>
                                        <p:tgtEl>
                                          <p:spTgt spid="2">
                                            <p:graphicEl>
                                              <a:dgm id="{6ADF1C83-6C82-4F27-9288-C5A80382FE6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19981844-38D9-4211-A164-58CA41AB6A8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3000"/>
                                        <p:tgtEl>
                                          <p:spTgt spid="2">
                                            <p:graphicEl>
                                              <a:dgm id="{19981844-38D9-4211-A164-58CA41AB6A8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6137143-895E-4C2F-96E4-3765558784E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3000"/>
                                        <p:tgtEl>
                                          <p:spTgt spid="2">
                                            <p:graphicEl>
                                              <a:dgm id="{76137143-895E-4C2F-96E4-3765558784E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25118238-A638-4DCB-887F-9323D74C1C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3000"/>
                                        <p:tgtEl>
                                          <p:spTgt spid="2">
                                            <p:graphicEl>
                                              <a:dgm id="{25118238-A638-4DCB-887F-9323D74C1C4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9119C55-988C-49C8-9518-89ED2439A2B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3000"/>
                                        <p:tgtEl>
                                          <p:spTgt spid="2">
                                            <p:graphicEl>
                                              <a:dgm id="{B9119C55-988C-49C8-9518-89ED2439A2B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E82C8D93-88EE-46A2-A704-4EC0FC3B3BC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3000"/>
                                        <p:tgtEl>
                                          <p:spTgt spid="2">
                                            <p:graphicEl>
                                              <a:dgm id="{E82C8D93-88EE-46A2-A704-4EC0FC3B3BC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5938BD4B-93E4-467C-B587-0E30CC26D4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3000"/>
                                        <p:tgtEl>
                                          <p:spTgt spid="2">
                                            <p:graphicEl>
                                              <a:dgm id="{5938BD4B-93E4-467C-B587-0E30CC26D46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16F1489-E08B-4B22-BB31-36EF11E6ED5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3000"/>
                                        <p:tgtEl>
                                          <p:spTgt spid="2">
                                            <p:graphicEl>
                                              <a:dgm id="{D16F1489-E08B-4B22-BB31-36EF11E6ED5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0FB9DF8-879B-49BC-9272-8AA916A2B60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3000"/>
                                        <p:tgtEl>
                                          <p:spTgt spid="2">
                                            <p:graphicEl>
                                              <a:dgm id="{B0FB9DF8-879B-49BC-9272-8AA916A2B60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Sub>
          <a:bldDgm bld="lvlOne"/>
        </p:bldSub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2867" y="3501038"/>
            <a:ext cx="3669819" cy="31682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3416090" y="384628"/>
            <a:ext cx="42755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ТЕХНОЛОГИИ И МЕТОДИКИ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</p:txBody>
      </p:sp>
      <p:graphicFrame>
        <p:nvGraphicFramePr>
          <p:cNvPr id="5" name="Схема 4"/>
          <p:cNvGraphicFramePr/>
          <p:nvPr/>
        </p:nvGraphicFramePr>
        <p:xfrm>
          <a:off x="950685" y="972457"/>
          <a:ext cx="7903029" cy="52965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="" xmlns:p14="http://schemas.microsoft.com/office/powerpoint/2010/main" val="51142926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0772DE9-982F-40F4-9035-713DB072ADB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2000"/>
                                        <p:tgtEl>
                                          <p:spTgt spid="5">
                                            <p:graphicEl>
                                              <a:dgm id="{00772DE9-982F-40F4-9035-713DB072ADB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8FA291E4-A243-4BAE-91F3-1AD58B5DAE0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2000"/>
                                        <p:tgtEl>
                                          <p:spTgt spid="5">
                                            <p:graphicEl>
                                              <a:dgm id="{8FA291E4-A243-4BAE-91F3-1AD58B5DAE0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52A83069-A3F7-4209-ABDF-0F83588AC5F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2000"/>
                                        <p:tgtEl>
                                          <p:spTgt spid="5">
                                            <p:graphicEl>
                                              <a:dgm id="{52A83069-A3F7-4209-ABDF-0F83588AC5F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7A5A3282-DC16-4EC5-B43F-28B78398F77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2000"/>
                                        <p:tgtEl>
                                          <p:spTgt spid="5">
                                            <p:graphicEl>
                                              <a:dgm id="{7A5A3282-DC16-4EC5-B43F-28B78398F77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D1E8872-D7E2-43F7-B703-80D32108290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2000"/>
                                        <p:tgtEl>
                                          <p:spTgt spid="5">
                                            <p:graphicEl>
                                              <a:dgm id="{9D1E8872-D7E2-43F7-B703-80D32108290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E804ECB-815E-467A-AE1A-323573E93C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2000"/>
                                        <p:tgtEl>
                                          <p:spTgt spid="5">
                                            <p:graphicEl>
                                              <a:dgm id="{AE804ECB-815E-467A-AE1A-323573E93CC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88C74636-A91A-49B1-B46C-817AE25E548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2000"/>
                                        <p:tgtEl>
                                          <p:spTgt spid="5">
                                            <p:graphicEl>
                                              <a:dgm id="{88C74636-A91A-49B1-B46C-817AE25E548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620557FE-42A5-40BF-AECF-7DFF722A01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2000"/>
                                        <p:tgtEl>
                                          <p:spTgt spid="5">
                                            <p:graphicEl>
                                              <a:dgm id="{620557FE-42A5-40BF-AECF-7DFF722A014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Graphic spid="5" grpId="0">
        <p:bldSub>
          <a:bldDgm bld="one"/>
        </p:bldSub>
      </p:bldGraphic>
    </p:bld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Wisp" id="{7CB32D59-10C0-40DD-B7BD-2E94284A981C}" vid="{24B1A44C-C006-48B2-A4D7-E5549B3D8CD4}"/>
    </a:ext>
  </a:ext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667</TotalTime>
  <Words>286</Words>
  <Application>Microsoft Office PowerPoint</Application>
  <PresentationFormat>Произвольный</PresentationFormat>
  <Paragraphs>62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Легкий дым</vt:lpstr>
      <vt:lpstr>«Качество образования. Проблемы и пути решения».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   Спасибо за внимание!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«Качество образования. Проблемы и пути решения»</dc:title>
  <dc:creator>Лиза</dc:creator>
  <cp:lastModifiedBy>computers</cp:lastModifiedBy>
  <cp:revision>50</cp:revision>
  <dcterms:created xsi:type="dcterms:W3CDTF">2022-10-29T19:05:27Z</dcterms:created>
  <dcterms:modified xsi:type="dcterms:W3CDTF">2022-11-02T14:43:40Z</dcterms:modified>
</cp:coreProperties>
</file>