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79438"/>
            <a:ext cx="20574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79438"/>
            <a:ext cx="60198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79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2"/>
                </a:solidFill>
              </a:defRPr>
            </a:lvl1pPr>
          </a:lstStyle>
          <a:p>
            <a:fld id="{FB823220-2DE9-4A46-A634-ED040FC4DC04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2"/>
                </a:solidFill>
              </a:defRPr>
            </a:lvl1pPr>
          </a:lstStyle>
          <a:p>
            <a:fld id="{780513C4-34E0-4659-94F1-2AAF8EDFA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Решение задач на равномерное прямолинейное движение.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7 класс.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Оформление задачи.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Дано:             «Си»           Решение: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Найти: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Ответ: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71472" y="3857628"/>
            <a:ext cx="37147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14282" y="4143380"/>
            <a:ext cx="221457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2001026" y="3856834"/>
            <a:ext cx="37147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365272"/>
          </a:xfrm>
        </p:spPr>
        <p:txBody>
          <a:bodyPr/>
          <a:lstStyle/>
          <a:p>
            <a:pPr algn="l"/>
            <a:r>
              <a:rPr lang="ru-RU" sz="3200" dirty="0" smtClean="0"/>
              <a:t>	Определите расстояние, которое пробегает страус за 20 мин, если его скорость 22 м/с?</a:t>
            </a:r>
            <a:endParaRPr lang="ru-RU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3886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Дано:             «Си»           Решение:</a:t>
            </a:r>
          </a:p>
          <a:p>
            <a:pPr marL="0" indent="0">
              <a:buNone/>
            </a:pPr>
            <a:r>
              <a:rPr lang="en-US" dirty="0" smtClean="0">
                <a:latin typeface="Cambria Math"/>
                <a:ea typeface="Cambria Math"/>
              </a:rPr>
              <a:t>t</a:t>
            </a:r>
            <a:r>
              <a:rPr lang="ru-RU" dirty="0" smtClean="0">
                <a:latin typeface="Cambria Math"/>
                <a:ea typeface="Cambria Math"/>
              </a:rPr>
              <a:t> = 20 мин   1200 с     </a:t>
            </a:r>
            <a:r>
              <a:rPr lang="en-US" dirty="0" smtClean="0">
                <a:latin typeface="Cambria Math"/>
                <a:ea typeface="Cambria Math"/>
              </a:rPr>
              <a:t>s</a:t>
            </a:r>
            <a:r>
              <a:rPr lang="ru-RU" dirty="0" smtClean="0">
                <a:latin typeface="Cambria Math"/>
                <a:ea typeface="Cambria Math"/>
              </a:rPr>
              <a:t> = </a:t>
            </a:r>
            <a:r>
              <a:rPr lang="en-US" dirty="0" smtClean="0">
                <a:latin typeface="Cambria Math"/>
                <a:ea typeface="Cambria Math"/>
              </a:rPr>
              <a:t>v</a:t>
            </a:r>
            <a:r>
              <a:rPr lang="ru-RU" dirty="0" smtClean="0">
                <a:latin typeface="Cambria Math"/>
                <a:ea typeface="Cambria Math"/>
              </a:rPr>
              <a:t>·</a:t>
            </a:r>
            <a:r>
              <a:rPr lang="en-US" dirty="0" smtClean="0">
                <a:latin typeface="Cambria Math"/>
                <a:ea typeface="Cambria Math"/>
              </a:rPr>
              <a:t>t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>
                <a:latin typeface="Cambria Math"/>
                <a:ea typeface="Cambria Math"/>
              </a:rPr>
              <a:t>v</a:t>
            </a:r>
            <a:r>
              <a:rPr lang="ru-RU" dirty="0" smtClean="0">
                <a:latin typeface="Cambria Math"/>
                <a:ea typeface="Cambria Math"/>
              </a:rPr>
              <a:t> = 22 м/с                     </a:t>
            </a:r>
            <a:r>
              <a:rPr lang="en-US" dirty="0" smtClean="0">
                <a:latin typeface="Cambria Math"/>
                <a:ea typeface="Cambria Math"/>
              </a:rPr>
              <a:t>s</a:t>
            </a:r>
            <a:r>
              <a:rPr lang="ru-RU" dirty="0" smtClean="0">
                <a:ea typeface="Cambria Math"/>
              </a:rPr>
              <a:t> = 22 м/с∙1200с=26400м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Найти:</a:t>
            </a:r>
          </a:p>
          <a:p>
            <a:pPr marL="0" indent="0">
              <a:buNone/>
            </a:pPr>
            <a:r>
              <a:rPr lang="en-US" dirty="0" smtClean="0">
                <a:latin typeface="Cambria Math"/>
                <a:ea typeface="Cambria Math"/>
              </a:rPr>
              <a:t>s</a:t>
            </a:r>
            <a:r>
              <a:rPr lang="ru-RU" dirty="0" smtClean="0">
                <a:latin typeface="Cambria Math"/>
                <a:ea typeface="Cambria Math"/>
              </a:rPr>
              <a:t> = ?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Ответ: 26400 м </a:t>
            </a:r>
            <a:r>
              <a:rPr lang="ru-RU" sz="2800" dirty="0" smtClean="0"/>
              <a:t>(</a:t>
            </a:r>
            <a:r>
              <a:rPr lang="ru-RU" sz="2400" dirty="0" smtClean="0"/>
              <a:t>или 26,4 км)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71472" y="3857628"/>
            <a:ext cx="37147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282" y="4143380"/>
            <a:ext cx="221457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2001026" y="3856834"/>
            <a:ext cx="37147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1357298"/>
            <a:ext cx="1357322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71472" y="1857364"/>
            <a:ext cx="328614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857620" y="928670"/>
            <a:ext cx="250033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2500298" y="2500306"/>
            <a:ext cx="1285884" cy="4286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000496" y="2500306"/>
            <a:ext cx="1285884" cy="4286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071934" y="3143248"/>
            <a:ext cx="4429156" cy="4286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29058" y="5214950"/>
            <a:ext cx="4643470" cy="4286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365272"/>
          </a:xfrm>
        </p:spPr>
        <p:txBody>
          <a:bodyPr/>
          <a:lstStyle/>
          <a:p>
            <a:pPr algn="l"/>
            <a:r>
              <a:rPr lang="ru-RU" sz="3200" dirty="0" smtClean="0"/>
              <a:t>	 Трактор за первые 10 мин проехал 1,2 км. Какой путь он пройдет за 0,5 ч, двигаясь с той же скоростью?</a:t>
            </a:r>
            <a:endParaRPr lang="ru-RU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3886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Дано:             «Си»           Решение:</a:t>
            </a:r>
          </a:p>
          <a:p>
            <a:pPr marL="0" indent="0">
              <a:buNone/>
            </a:pPr>
            <a:r>
              <a:rPr lang="en-US" dirty="0" smtClean="0">
                <a:latin typeface="Cambria Math"/>
                <a:ea typeface="Cambria Math"/>
              </a:rPr>
              <a:t>t</a:t>
            </a:r>
            <a:r>
              <a:rPr lang="ru-RU" baseline="-25000" dirty="0" smtClean="0">
                <a:latin typeface="Cambria Math"/>
                <a:ea typeface="Cambria Math"/>
              </a:rPr>
              <a:t>1</a:t>
            </a:r>
            <a:r>
              <a:rPr lang="ru-RU" dirty="0" smtClean="0">
                <a:latin typeface="Cambria Math"/>
                <a:ea typeface="Cambria Math"/>
              </a:rPr>
              <a:t>=</a:t>
            </a:r>
            <a:r>
              <a:rPr lang="ru-RU" sz="1600" dirty="0" smtClean="0">
                <a:latin typeface="Cambria Math"/>
                <a:ea typeface="Cambria Math"/>
              </a:rPr>
              <a:t> </a:t>
            </a:r>
            <a:r>
              <a:rPr lang="ru-RU" dirty="0" smtClean="0">
                <a:latin typeface="Cambria Math"/>
                <a:ea typeface="Cambria Math"/>
              </a:rPr>
              <a:t>10 мин  600 с        </a:t>
            </a:r>
            <a:r>
              <a:rPr lang="en-US" dirty="0" smtClean="0">
                <a:latin typeface="Cambria Math"/>
                <a:ea typeface="Cambria Math"/>
              </a:rPr>
              <a:t>s</a:t>
            </a:r>
            <a:r>
              <a:rPr lang="ru-RU" baseline="-25000" dirty="0" smtClean="0">
                <a:ea typeface="Cambria Math"/>
              </a:rPr>
              <a:t> 2</a:t>
            </a:r>
            <a:r>
              <a:rPr lang="ru-RU" dirty="0" smtClean="0">
                <a:latin typeface="Cambria Math"/>
                <a:ea typeface="Cambria Math"/>
              </a:rPr>
              <a:t> = </a:t>
            </a:r>
            <a:r>
              <a:rPr lang="en-US" dirty="0" smtClean="0">
                <a:latin typeface="Cambria Math"/>
                <a:ea typeface="Cambria Math"/>
              </a:rPr>
              <a:t>v</a:t>
            </a:r>
            <a:r>
              <a:rPr lang="ru-RU" dirty="0" smtClean="0">
                <a:latin typeface="Cambria Math"/>
                <a:ea typeface="Cambria Math"/>
              </a:rPr>
              <a:t>·</a:t>
            </a:r>
            <a:r>
              <a:rPr lang="en-US" dirty="0" smtClean="0">
                <a:latin typeface="Cambria Math"/>
                <a:ea typeface="Cambria Math"/>
              </a:rPr>
              <a:t>t</a:t>
            </a:r>
            <a:r>
              <a:rPr lang="ru-RU" baseline="-25000" dirty="0" smtClean="0">
                <a:ea typeface="Cambria Math"/>
              </a:rPr>
              <a:t> 2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>
                <a:ea typeface="Cambria Math"/>
              </a:rPr>
              <a:t>s</a:t>
            </a:r>
            <a:r>
              <a:rPr lang="ru-RU" baseline="-25000" dirty="0" smtClean="0">
                <a:ea typeface="Cambria Math"/>
              </a:rPr>
              <a:t>1</a:t>
            </a:r>
            <a:r>
              <a:rPr lang="ru-RU" dirty="0" smtClean="0">
                <a:latin typeface="Cambria Math"/>
                <a:ea typeface="Cambria Math"/>
              </a:rPr>
              <a:t>= 1,2 км   1200 м                   </a:t>
            </a:r>
            <a:endParaRPr lang="ru-RU" dirty="0" smtClean="0">
              <a:ea typeface="Cambria Math"/>
            </a:endParaRPr>
          </a:p>
          <a:p>
            <a:pPr marL="0" indent="0">
              <a:buNone/>
            </a:pPr>
            <a:r>
              <a:rPr lang="en-US" dirty="0" smtClean="0">
                <a:ea typeface="Cambria Math"/>
              </a:rPr>
              <a:t>t</a:t>
            </a:r>
            <a:r>
              <a:rPr lang="ru-RU" baseline="-25000" dirty="0" smtClean="0">
                <a:ea typeface="Cambria Math"/>
              </a:rPr>
              <a:t>2</a:t>
            </a:r>
            <a:r>
              <a:rPr lang="ru-RU" sz="2000" dirty="0" smtClean="0">
                <a:ea typeface="Cambria Math"/>
              </a:rPr>
              <a:t> </a:t>
            </a:r>
            <a:r>
              <a:rPr lang="ru-RU" dirty="0" smtClean="0">
                <a:ea typeface="Cambria Math"/>
              </a:rPr>
              <a:t>= 0,5 ч      1800 с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Найти:                            </a:t>
            </a:r>
            <a:r>
              <a:rPr lang="en-US" dirty="0" smtClean="0">
                <a:ea typeface="Cambria Math"/>
              </a:rPr>
              <a:t>s</a:t>
            </a:r>
            <a:r>
              <a:rPr lang="ru-RU" baseline="-25000" dirty="0" smtClean="0">
                <a:ea typeface="Cambria Math"/>
              </a:rPr>
              <a:t> 2</a:t>
            </a:r>
            <a:r>
              <a:rPr lang="ru-RU" dirty="0" smtClean="0">
                <a:ea typeface="Cambria Math"/>
              </a:rPr>
              <a:t> = 2м/с · 1800 с=3600 м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>
                <a:latin typeface="Cambria Math"/>
                <a:ea typeface="Cambria Math"/>
              </a:rPr>
              <a:t>s</a:t>
            </a:r>
            <a:r>
              <a:rPr lang="ru-RU" baseline="-25000" dirty="0" smtClean="0">
                <a:ea typeface="Cambria Math"/>
              </a:rPr>
              <a:t> 2</a:t>
            </a:r>
            <a:r>
              <a:rPr lang="ru-RU" dirty="0" smtClean="0">
                <a:latin typeface="Cambria Math"/>
                <a:ea typeface="Cambria Math"/>
              </a:rPr>
              <a:t> </a:t>
            </a:r>
            <a:r>
              <a:rPr lang="ru-RU" dirty="0" smtClean="0">
                <a:latin typeface="Cambria Math"/>
                <a:ea typeface="Cambria Math"/>
              </a:rPr>
              <a:t>= ?                                 </a:t>
            </a:r>
            <a:r>
              <a:rPr lang="ru-RU" dirty="0" smtClean="0"/>
              <a:t>Ответ: 3600 м </a:t>
            </a:r>
            <a:r>
              <a:rPr lang="ru-RU" sz="2800" dirty="0" smtClean="0"/>
              <a:t>(</a:t>
            </a:r>
            <a:r>
              <a:rPr lang="ru-RU" sz="2400" dirty="0" smtClean="0"/>
              <a:t>или 3,6 км)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71472" y="3857628"/>
            <a:ext cx="37147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282" y="4143380"/>
            <a:ext cx="221457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2001026" y="3856834"/>
            <a:ext cx="37147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3143248"/>
            <a:ext cx="4071966" cy="927790"/>
          </a:xfrm>
          <a:prstGeom prst="rect">
            <a:avLst/>
          </a:prstGeom>
          <a:noFill/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3857620" y="928670"/>
            <a:ext cx="285752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71472" y="1500174"/>
            <a:ext cx="121444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572264" y="1428736"/>
            <a:ext cx="164307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714612" y="1928802"/>
            <a:ext cx="3857652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00232" y="1428736"/>
            <a:ext cx="214314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2500298" y="2571744"/>
            <a:ext cx="1214446" cy="4286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500298" y="3071810"/>
            <a:ext cx="1214446" cy="4286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500298" y="3643314"/>
            <a:ext cx="1214446" cy="4286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929058" y="2571744"/>
            <a:ext cx="1714512" cy="4286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929058" y="4214818"/>
            <a:ext cx="4714908" cy="4286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929058" y="4714884"/>
            <a:ext cx="4714908" cy="4286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571636"/>
          </a:xfrm>
        </p:spPr>
        <p:txBody>
          <a:bodyPr/>
          <a:lstStyle/>
          <a:p>
            <a:pPr algn="l"/>
            <a:r>
              <a:rPr lang="ru-RU" sz="2800" dirty="0" smtClean="0"/>
              <a:t>   Трамвай первые 25 м двигался со </a:t>
            </a:r>
            <a:r>
              <a:rPr lang="ru-RU" sz="2800" dirty="0" err="1" smtClean="0"/>
              <a:t>скорос-тью</a:t>
            </a:r>
            <a:r>
              <a:rPr lang="ru-RU" sz="2800" dirty="0" smtClean="0"/>
              <a:t> 2,5 м/с, а следующие 300 м он проехал за 30 с. Определите среднюю скорость трамвая на всем пути.</a:t>
            </a:r>
            <a:endParaRPr lang="ru-RU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3886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Дано:             Решение:</a:t>
            </a:r>
          </a:p>
          <a:p>
            <a:pPr marL="0" indent="0">
              <a:buNone/>
            </a:pPr>
            <a:r>
              <a:rPr lang="en-US" dirty="0" smtClean="0">
                <a:ea typeface="Cambria Math"/>
              </a:rPr>
              <a:t>s</a:t>
            </a:r>
            <a:r>
              <a:rPr lang="ru-RU" baseline="-25000" dirty="0" smtClean="0">
                <a:ea typeface="Cambria Math"/>
              </a:rPr>
              <a:t>1</a:t>
            </a:r>
            <a:r>
              <a:rPr lang="ru-RU" dirty="0" smtClean="0">
                <a:ea typeface="Cambria Math"/>
              </a:rPr>
              <a:t>= 25 м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>
                <a:ea typeface="Cambria Math"/>
              </a:rPr>
              <a:t>v</a:t>
            </a:r>
            <a:r>
              <a:rPr lang="ru-RU" baseline="-25000" dirty="0" smtClean="0">
                <a:ea typeface="Cambria Math"/>
              </a:rPr>
              <a:t>1</a:t>
            </a:r>
            <a:r>
              <a:rPr lang="ru-RU" dirty="0" smtClean="0">
                <a:ea typeface="Cambria Math"/>
              </a:rPr>
              <a:t>=</a:t>
            </a:r>
            <a:r>
              <a:rPr lang="ru-RU" sz="1600" dirty="0" smtClean="0">
                <a:ea typeface="Cambria Math"/>
              </a:rPr>
              <a:t> </a:t>
            </a:r>
            <a:r>
              <a:rPr lang="en-US" dirty="0" smtClean="0">
                <a:ea typeface="Cambria Math"/>
              </a:rPr>
              <a:t>2</a:t>
            </a:r>
            <a:r>
              <a:rPr lang="ru-RU" dirty="0" smtClean="0">
                <a:ea typeface="Cambria Math"/>
              </a:rPr>
              <a:t>,5 м/с </a:t>
            </a:r>
            <a:r>
              <a:rPr lang="ru-RU" dirty="0" smtClean="0">
                <a:latin typeface="Cambria Math"/>
                <a:ea typeface="Cambria Math"/>
              </a:rPr>
              <a:t>                   </a:t>
            </a:r>
            <a:endParaRPr lang="ru-RU" dirty="0" smtClean="0">
              <a:ea typeface="Cambria Math"/>
            </a:endParaRPr>
          </a:p>
          <a:p>
            <a:pPr marL="0" indent="0">
              <a:buNone/>
            </a:pPr>
            <a:r>
              <a:rPr lang="en-US" dirty="0" smtClean="0">
                <a:ea typeface="Cambria Math"/>
              </a:rPr>
              <a:t>s</a:t>
            </a:r>
            <a:r>
              <a:rPr lang="ru-RU" baseline="-25000" dirty="0" smtClean="0">
                <a:ea typeface="Cambria Math"/>
              </a:rPr>
              <a:t>2</a:t>
            </a:r>
            <a:r>
              <a:rPr lang="ru-RU" dirty="0" smtClean="0">
                <a:ea typeface="Cambria Math"/>
              </a:rPr>
              <a:t> =300 м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>
                <a:ea typeface="Cambria Math"/>
              </a:rPr>
              <a:t>t</a:t>
            </a:r>
            <a:r>
              <a:rPr lang="ru-RU" baseline="-25000" dirty="0" smtClean="0">
                <a:ea typeface="Cambria Math"/>
              </a:rPr>
              <a:t>2</a:t>
            </a:r>
            <a:r>
              <a:rPr lang="ru-RU" sz="2000" dirty="0" smtClean="0">
                <a:ea typeface="Cambria Math"/>
              </a:rPr>
              <a:t> </a:t>
            </a:r>
            <a:r>
              <a:rPr lang="ru-RU" dirty="0" smtClean="0">
                <a:ea typeface="Cambria Math"/>
              </a:rPr>
              <a:t>= 30 с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Найти:</a:t>
            </a:r>
          </a:p>
          <a:p>
            <a:pPr marL="0" indent="0">
              <a:buNone/>
            </a:pPr>
            <a:r>
              <a:rPr lang="en-US" dirty="0" smtClean="0">
                <a:ea typeface="Cambria Math"/>
              </a:rPr>
              <a:t>v</a:t>
            </a:r>
            <a:r>
              <a:rPr lang="ru-RU" baseline="-25000" dirty="0" err="1" smtClean="0">
                <a:ea typeface="Cambria Math"/>
              </a:rPr>
              <a:t>ср</a:t>
            </a:r>
            <a:r>
              <a:rPr lang="ru-RU" dirty="0" err="1" smtClean="0">
                <a:ea typeface="Cambria Math"/>
              </a:rPr>
              <a:t>=</a:t>
            </a:r>
            <a:r>
              <a:rPr lang="ru-RU" sz="1600" dirty="0" smtClean="0">
                <a:ea typeface="Cambria Math"/>
              </a:rPr>
              <a:t> </a:t>
            </a:r>
            <a:r>
              <a:rPr lang="ru-RU" dirty="0" smtClean="0">
                <a:latin typeface="Cambria Math"/>
                <a:ea typeface="Cambria Math"/>
              </a:rPr>
              <a:t>?                              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Ответ: 8,1 м/с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71472" y="3857628"/>
            <a:ext cx="37147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282" y="4714884"/>
            <a:ext cx="221457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2357430"/>
            <a:ext cx="2500330" cy="1151282"/>
          </a:xfrm>
          <a:prstGeom prst="rect">
            <a:avLst/>
          </a:prstGeom>
          <a:noFill/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3500438"/>
            <a:ext cx="4214842" cy="1059921"/>
          </a:xfrm>
          <a:prstGeom prst="rect">
            <a:avLst/>
          </a:prstGeom>
          <a:noFill/>
        </p:spPr>
      </p:pic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4585920"/>
            <a:ext cx="4929222" cy="960029"/>
          </a:xfrm>
          <a:prstGeom prst="rect">
            <a:avLst/>
          </a:prstGeom>
          <a:noFill/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2500298" y="642918"/>
            <a:ext cx="214314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858016" y="642918"/>
            <a:ext cx="135732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71472" y="1071546"/>
            <a:ext cx="207170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143240" y="1071546"/>
            <a:ext cx="314327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00034" y="1571612"/>
            <a:ext cx="142876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143372" y="1571612"/>
            <a:ext cx="328614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">
  <a:themeElements>
    <a:clrScheme name="Office Theme 13">
      <a:dk1>
        <a:srgbClr val="003300"/>
      </a:dk1>
      <a:lt1>
        <a:srgbClr val="FFFFFF"/>
      </a:lt1>
      <a:dk2>
        <a:srgbClr val="3A566E"/>
      </a:dk2>
      <a:lt2>
        <a:srgbClr val="808080"/>
      </a:lt2>
      <a:accent1>
        <a:srgbClr val="A6BF73"/>
      </a:accent1>
      <a:accent2>
        <a:srgbClr val="FFFFCC"/>
      </a:accent2>
      <a:accent3>
        <a:srgbClr val="FFFFFF"/>
      </a:accent3>
      <a:accent4>
        <a:srgbClr val="002A00"/>
      </a:accent4>
      <a:accent5>
        <a:srgbClr val="D0DCBC"/>
      </a:accent5>
      <a:accent6>
        <a:srgbClr val="E7E7B9"/>
      </a:accent6>
      <a:hlink>
        <a:srgbClr val="7EA0BC"/>
      </a:hlink>
      <a:folHlink>
        <a:srgbClr val="BF848A"/>
      </a:folHlink>
    </a:clrScheme>
    <a:fontScheme name="Другая 2">
      <a:majorFont>
        <a:latin typeface="Comic Sans MS"/>
        <a:ea typeface=""/>
        <a:cs typeface=""/>
      </a:majorFont>
      <a:minorFont>
        <a:latin typeface="Cambria Math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3300"/>
        </a:dk1>
        <a:lt1>
          <a:srgbClr val="FFFFFF"/>
        </a:lt1>
        <a:dk2>
          <a:srgbClr val="3A566E"/>
        </a:dk2>
        <a:lt2>
          <a:srgbClr val="808080"/>
        </a:lt2>
        <a:accent1>
          <a:srgbClr val="A6BF73"/>
        </a:accent1>
        <a:accent2>
          <a:srgbClr val="FFFFCC"/>
        </a:accent2>
        <a:accent3>
          <a:srgbClr val="FFFFFF"/>
        </a:accent3>
        <a:accent4>
          <a:srgbClr val="002A00"/>
        </a:accent4>
        <a:accent5>
          <a:srgbClr val="D0DCBC"/>
        </a:accent5>
        <a:accent6>
          <a:srgbClr val="E7E7B9"/>
        </a:accent6>
        <a:hlink>
          <a:srgbClr val="7EA0BC"/>
        </a:hlink>
        <a:folHlink>
          <a:srgbClr val="BF848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95</TotalTime>
  <Words>192</Words>
  <Application>Microsoft Office PowerPoint</Application>
  <PresentationFormat>Экран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Тема1</vt:lpstr>
      <vt:lpstr>Решение задач на равномерное прямолинейное движение.</vt:lpstr>
      <vt:lpstr>Оформление задачи.</vt:lpstr>
      <vt:lpstr> Определите расстояние, которое пробегает страус за 20 мин, если его скорость 22 м/с?</vt:lpstr>
      <vt:lpstr>  Трактор за первые 10 мин проехал 1,2 км. Какой путь он пройдет за 0,5 ч, двигаясь с той же скоростью?</vt:lpstr>
      <vt:lpstr>   Трамвай первые 25 м двигался со скорос-тью 2,5 м/с, а следующие 300 м он проехал за 30 с. Определите среднюю скорость трамвая на всем пути.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на равномерное прямолинейное движение.</dc:title>
  <dc:creator>Admin</dc:creator>
  <cp:lastModifiedBy>Елена Васильевна</cp:lastModifiedBy>
  <cp:revision>9</cp:revision>
  <dcterms:created xsi:type="dcterms:W3CDTF">2012-09-23T11:55:28Z</dcterms:created>
  <dcterms:modified xsi:type="dcterms:W3CDTF">2012-09-27T07:42:41Z</dcterms:modified>
</cp:coreProperties>
</file>